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9" r:id="rId3"/>
    <p:sldId id="258" r:id="rId4"/>
    <p:sldId id="262" r:id="rId5"/>
    <p:sldId id="261" r:id="rId6"/>
    <p:sldId id="265" r:id="rId7"/>
    <p:sldId id="266" r:id="rId8"/>
    <p:sldId id="268" r:id="rId9"/>
    <p:sldId id="267" r:id="rId10"/>
    <p:sldId id="271" r:id="rId11"/>
    <p:sldId id="272" r:id="rId12"/>
    <p:sldId id="273" r:id="rId13"/>
    <p:sldId id="281" r:id="rId14"/>
    <p:sldId id="274" r:id="rId15"/>
    <p:sldId id="275" r:id="rId16"/>
    <p:sldId id="284" r:id="rId17"/>
    <p:sldId id="280" r:id="rId18"/>
    <p:sldId id="282" r:id="rId19"/>
    <p:sldId id="27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C004D497-AF82-4BEC-9BCA-032D2AA66545}">
          <p14:sldIdLst>
            <p14:sldId id="269"/>
            <p14:sldId id="279"/>
            <p14:sldId id="258"/>
            <p14:sldId id="262"/>
            <p14:sldId id="261"/>
            <p14:sldId id="265"/>
            <p14:sldId id="266"/>
            <p14:sldId id="268"/>
            <p14:sldId id="267"/>
            <p14:sldId id="271"/>
            <p14:sldId id="272"/>
            <p14:sldId id="273"/>
            <p14:sldId id="281"/>
            <p14:sldId id="274"/>
            <p14:sldId id="275"/>
            <p14:sldId id="284"/>
            <p14:sldId id="280"/>
            <p14:sldId id="282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29B0E"/>
    <a:srgbClr val="F83AE1"/>
    <a:srgbClr val="990033"/>
    <a:srgbClr val="772F10"/>
    <a:srgbClr val="47FB29"/>
    <a:srgbClr val="B7079E"/>
    <a:srgbClr val="ECE9D8"/>
    <a:srgbClr val="F6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6" autoAdjust="0"/>
    <p:restoredTop sz="91660" autoAdjust="0"/>
  </p:normalViewPr>
  <p:slideViewPr>
    <p:cSldViewPr snapToGrid="0">
      <p:cViewPr varScale="1">
        <p:scale>
          <a:sx n="162" d="100"/>
          <a:sy n="162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" userId="af6e23d9811d1c1b" providerId="LiveId" clId="{C0001B07-187C-43A4-BB91-BBE3A00C447A}"/>
    <pc:docChg chg="undo redo custSel modSld modMainMaster">
      <pc:chgData name="Joel" userId="af6e23d9811d1c1b" providerId="LiveId" clId="{C0001B07-187C-43A4-BB91-BBE3A00C447A}" dt="2021-03-10T10:15:29.896" v="1350" actId="20577"/>
      <pc:docMkLst>
        <pc:docMk/>
      </pc:docMkLst>
      <pc:sldChg chg="addSp delSp modSp mod">
        <pc:chgData name="Joel" userId="af6e23d9811d1c1b" providerId="LiveId" clId="{C0001B07-187C-43A4-BB91-BBE3A00C447A}" dt="2021-03-09T19:01:09.661" v="732"/>
        <pc:sldMkLst>
          <pc:docMk/>
          <pc:sldMk cId="2844713741" sldId="258"/>
        </pc:sldMkLst>
        <pc:spChg chg="mod">
          <ac:chgData name="Joel" userId="af6e23d9811d1c1b" providerId="LiveId" clId="{C0001B07-187C-43A4-BB91-BBE3A00C447A}" dt="2021-03-09T16:52:04.990" v="464"/>
          <ac:spMkLst>
            <pc:docMk/>
            <pc:sldMk cId="2844713741" sldId="258"/>
            <ac:spMk id="5" creationId="{BA788D4D-5CD1-4BF3-89F9-AC2F1A80D255}"/>
          </ac:spMkLst>
        </pc:spChg>
        <pc:spChg chg="mod">
          <ac:chgData name="Joel" userId="af6e23d9811d1c1b" providerId="LiveId" clId="{C0001B07-187C-43A4-BB91-BBE3A00C447A}" dt="2021-03-09T16:53:36.401" v="465"/>
          <ac:spMkLst>
            <pc:docMk/>
            <pc:sldMk cId="2844713741" sldId="258"/>
            <ac:spMk id="12" creationId="{1C68A676-09BA-43CB-B0A9-059B0C7BD99D}"/>
          </ac:spMkLst>
        </pc:spChg>
        <pc:spChg chg="mod">
          <ac:chgData name="Joel" userId="af6e23d9811d1c1b" providerId="LiveId" clId="{C0001B07-187C-43A4-BB91-BBE3A00C447A}" dt="2021-03-09T18:32:21.700" v="601"/>
          <ac:spMkLst>
            <pc:docMk/>
            <pc:sldMk cId="2844713741" sldId="258"/>
            <ac:spMk id="22" creationId="{74DFEA48-67DE-467B-AA47-44C15E0E0C84}"/>
          </ac:spMkLst>
        </pc:spChg>
        <pc:spChg chg="mod">
          <ac:chgData name="Joel" userId="af6e23d9811d1c1b" providerId="LiveId" clId="{C0001B07-187C-43A4-BB91-BBE3A00C447A}" dt="2021-03-09T16:55:20.232" v="467"/>
          <ac:spMkLst>
            <pc:docMk/>
            <pc:sldMk cId="2844713741" sldId="258"/>
            <ac:spMk id="28" creationId="{16DC2EF1-D509-4907-A86D-C617F5E358BC}"/>
          </ac:spMkLst>
        </pc:spChg>
        <pc:spChg chg="mod">
          <ac:chgData name="Joel" userId="af6e23d9811d1c1b" providerId="LiveId" clId="{C0001B07-187C-43A4-BB91-BBE3A00C447A}" dt="2021-03-09T18:51:09.531" v="690"/>
          <ac:spMkLst>
            <pc:docMk/>
            <pc:sldMk cId="2844713741" sldId="258"/>
            <ac:spMk id="30" creationId="{39531FAE-2223-4D88-B028-913DF857F56A}"/>
          </ac:spMkLst>
        </pc:spChg>
        <pc:spChg chg="mod topLvl">
          <ac:chgData name="Joel" userId="af6e23d9811d1c1b" providerId="LiveId" clId="{C0001B07-187C-43A4-BB91-BBE3A00C447A}" dt="2021-03-09T17:57:16.569" v="520"/>
          <ac:spMkLst>
            <pc:docMk/>
            <pc:sldMk cId="2844713741" sldId="258"/>
            <ac:spMk id="33" creationId="{BCF47CBF-C5D9-4A99-8EFC-9232CB1828B4}"/>
          </ac:spMkLst>
        </pc:spChg>
        <pc:spChg chg="mod">
          <ac:chgData name="Joel" userId="af6e23d9811d1c1b" providerId="LiveId" clId="{C0001B07-187C-43A4-BB91-BBE3A00C447A}" dt="2021-03-09T17:48:31.274" v="496"/>
          <ac:spMkLst>
            <pc:docMk/>
            <pc:sldMk cId="2844713741" sldId="258"/>
            <ac:spMk id="36" creationId="{F36FE9B3-8ECD-45BC-9323-B7A4020FE7C3}"/>
          </ac:spMkLst>
        </pc:spChg>
        <pc:spChg chg="mod">
          <ac:chgData name="Joel" userId="af6e23d9811d1c1b" providerId="LiveId" clId="{C0001B07-187C-43A4-BB91-BBE3A00C447A}" dt="2021-03-09T18:29:11.840" v="598" actId="164"/>
          <ac:spMkLst>
            <pc:docMk/>
            <pc:sldMk cId="2844713741" sldId="258"/>
            <ac:spMk id="38" creationId="{67062EA6-3E98-4929-B401-EDE5056FD575}"/>
          </ac:spMkLst>
        </pc:spChg>
        <pc:spChg chg="mod">
          <ac:chgData name="Joel" userId="af6e23d9811d1c1b" providerId="LiveId" clId="{C0001B07-187C-43A4-BB91-BBE3A00C447A}" dt="2021-03-09T19:01:09.661" v="732"/>
          <ac:spMkLst>
            <pc:docMk/>
            <pc:sldMk cId="2844713741" sldId="258"/>
            <ac:spMk id="40" creationId="{B9A08C04-3431-4A41-AFE3-CB87C873C594}"/>
          </ac:spMkLst>
        </pc:spChg>
        <pc:spChg chg="add mod">
          <ac:chgData name="Joel" userId="af6e23d9811d1c1b" providerId="LiveId" clId="{C0001B07-187C-43A4-BB91-BBE3A00C447A}" dt="2021-03-09T17:00:10.094" v="478"/>
          <ac:spMkLst>
            <pc:docMk/>
            <pc:sldMk cId="2844713741" sldId="258"/>
            <ac:spMk id="41" creationId="{363CB410-CD0A-45B4-908D-F9364C03FCE2}"/>
          </ac:spMkLst>
        </pc:spChg>
        <pc:spChg chg="mod">
          <ac:chgData name="Joel" userId="af6e23d9811d1c1b" providerId="LiveId" clId="{C0001B07-187C-43A4-BB91-BBE3A00C447A}" dt="2021-03-09T16:51:11.842" v="463"/>
          <ac:spMkLst>
            <pc:docMk/>
            <pc:sldMk cId="2844713741" sldId="258"/>
            <ac:spMk id="43" creationId="{BDFC7907-E374-4F55-9ABD-46583532E49C}"/>
          </ac:spMkLst>
        </pc:spChg>
        <pc:spChg chg="mod">
          <ac:chgData name="Joel" userId="af6e23d9811d1c1b" providerId="LiveId" clId="{C0001B07-187C-43A4-BB91-BBE3A00C447A}" dt="2021-03-09T18:06:28.183" v="574" actId="1076"/>
          <ac:spMkLst>
            <pc:docMk/>
            <pc:sldMk cId="2844713741" sldId="258"/>
            <ac:spMk id="44" creationId="{8CA9C21E-52D5-4D6C-A360-2788D8F02F39}"/>
          </ac:spMkLst>
        </pc:spChg>
        <pc:spChg chg="add mod">
          <ac:chgData name="Joel" userId="af6e23d9811d1c1b" providerId="LiveId" clId="{C0001B07-187C-43A4-BB91-BBE3A00C447A}" dt="2021-03-09T17:49:42.661" v="498"/>
          <ac:spMkLst>
            <pc:docMk/>
            <pc:sldMk cId="2844713741" sldId="258"/>
            <ac:spMk id="45" creationId="{61E68C40-B54C-43AD-BB14-1E2A8396767A}"/>
          </ac:spMkLst>
        </pc:spChg>
        <pc:spChg chg="mod">
          <ac:chgData name="Joel" userId="af6e23d9811d1c1b" providerId="LiveId" clId="{C0001B07-187C-43A4-BB91-BBE3A00C447A}" dt="2021-03-09T17:43:37.240" v="480"/>
          <ac:spMkLst>
            <pc:docMk/>
            <pc:sldMk cId="2844713741" sldId="258"/>
            <ac:spMk id="46" creationId="{13102538-4B4A-4146-901B-F36AFF7B0B78}"/>
          </ac:spMkLst>
        </pc:spChg>
        <pc:spChg chg="add mod">
          <ac:chgData name="Joel" userId="af6e23d9811d1c1b" providerId="LiveId" clId="{C0001B07-187C-43A4-BB91-BBE3A00C447A}" dt="2021-03-09T17:48:58.066" v="497"/>
          <ac:spMkLst>
            <pc:docMk/>
            <pc:sldMk cId="2844713741" sldId="258"/>
            <ac:spMk id="47" creationId="{45A1EC41-E8DE-4A12-91E9-CA8C09C95036}"/>
          </ac:spMkLst>
        </pc:spChg>
        <pc:spChg chg="add mod topLvl">
          <ac:chgData name="Joel" userId="af6e23d9811d1c1b" providerId="LiveId" clId="{C0001B07-187C-43A4-BB91-BBE3A00C447A}" dt="2021-03-09T17:56:58.355" v="519" actId="164"/>
          <ac:spMkLst>
            <pc:docMk/>
            <pc:sldMk cId="2844713741" sldId="258"/>
            <ac:spMk id="49" creationId="{D06B8370-5567-45C8-901A-FBA9879B528A}"/>
          </ac:spMkLst>
        </pc:spChg>
        <pc:spChg chg="mod">
          <ac:chgData name="Joel" userId="af6e23d9811d1c1b" providerId="LiveId" clId="{C0001B07-187C-43A4-BB91-BBE3A00C447A}" dt="2021-03-09T16:59:36.151" v="477"/>
          <ac:spMkLst>
            <pc:docMk/>
            <pc:sldMk cId="2844713741" sldId="258"/>
            <ac:spMk id="50" creationId="{856B9CC1-A501-41A5-AC6D-15A46C989BB7}"/>
          </ac:spMkLst>
        </pc:spChg>
        <pc:spChg chg="add mod">
          <ac:chgData name="Joel" userId="af6e23d9811d1c1b" providerId="LiveId" clId="{C0001B07-187C-43A4-BB91-BBE3A00C447A}" dt="2021-03-09T17:56:50.421" v="518" actId="164"/>
          <ac:spMkLst>
            <pc:docMk/>
            <pc:sldMk cId="2844713741" sldId="258"/>
            <ac:spMk id="51" creationId="{CE33CF0A-791A-430A-92D4-046B01387DEB}"/>
          </ac:spMkLst>
        </pc:spChg>
        <pc:spChg chg="mod">
          <ac:chgData name="Joel" userId="af6e23d9811d1c1b" providerId="LiveId" clId="{C0001B07-187C-43A4-BB91-BBE3A00C447A}" dt="2021-03-09T18:44:17.334" v="658"/>
          <ac:spMkLst>
            <pc:docMk/>
            <pc:sldMk cId="2844713741" sldId="258"/>
            <ac:spMk id="54" creationId="{5A5B4D14-18CA-40F8-BB58-BD4CF2DF60E4}"/>
          </ac:spMkLst>
        </pc:spChg>
        <pc:spChg chg="add mod">
          <ac:chgData name="Joel" userId="af6e23d9811d1c1b" providerId="LiveId" clId="{C0001B07-187C-43A4-BB91-BBE3A00C447A}" dt="2021-03-09T17:57:54.404" v="521"/>
          <ac:spMkLst>
            <pc:docMk/>
            <pc:sldMk cId="2844713741" sldId="258"/>
            <ac:spMk id="55" creationId="{6B02F608-4762-4CA2-A564-396039595D1D}"/>
          </ac:spMkLst>
        </pc:spChg>
        <pc:spChg chg="add mod topLvl">
          <ac:chgData name="Joel" userId="af6e23d9811d1c1b" providerId="LiveId" clId="{C0001B07-187C-43A4-BB91-BBE3A00C447A}" dt="2021-03-09T18:04:38.299" v="567" actId="165"/>
          <ac:spMkLst>
            <pc:docMk/>
            <pc:sldMk cId="2844713741" sldId="258"/>
            <ac:spMk id="58" creationId="{A162C67F-7E50-48AF-B12D-65A503BEB6FB}"/>
          </ac:spMkLst>
        </pc:spChg>
        <pc:spChg chg="add mod topLvl">
          <ac:chgData name="Joel" userId="af6e23d9811d1c1b" providerId="LiveId" clId="{C0001B07-187C-43A4-BB91-BBE3A00C447A}" dt="2021-03-09T18:19:50.340" v="582"/>
          <ac:spMkLst>
            <pc:docMk/>
            <pc:sldMk cId="2844713741" sldId="258"/>
            <ac:spMk id="62" creationId="{D47A5BF9-1F50-4C2B-89B1-47786B45C461}"/>
          </ac:spMkLst>
        </pc:spChg>
        <pc:spChg chg="add mod topLvl">
          <ac:chgData name="Joel" userId="af6e23d9811d1c1b" providerId="LiveId" clId="{C0001B07-187C-43A4-BB91-BBE3A00C447A}" dt="2021-03-09T18:19:43.433" v="581"/>
          <ac:spMkLst>
            <pc:docMk/>
            <pc:sldMk cId="2844713741" sldId="258"/>
            <ac:spMk id="65" creationId="{99785FC9-D429-428F-8F71-754ACCF47B8A}"/>
          </ac:spMkLst>
        </pc:spChg>
        <pc:spChg chg="mod">
          <ac:chgData name="Joel" userId="af6e23d9811d1c1b" providerId="LiveId" clId="{C0001B07-187C-43A4-BB91-BBE3A00C447A}" dt="2021-03-09T18:57:51.567" v="725"/>
          <ac:spMkLst>
            <pc:docMk/>
            <pc:sldMk cId="2844713741" sldId="258"/>
            <ac:spMk id="68" creationId="{594BA7D6-F085-4D45-AE62-010B09D76627}"/>
          </ac:spMkLst>
        </pc:spChg>
        <pc:spChg chg="add mod topLvl">
          <ac:chgData name="Joel" userId="af6e23d9811d1c1b" providerId="LiveId" clId="{C0001B07-187C-43A4-BB91-BBE3A00C447A}" dt="2021-03-09T18:18:47.322" v="580" actId="1076"/>
          <ac:spMkLst>
            <pc:docMk/>
            <pc:sldMk cId="2844713741" sldId="258"/>
            <ac:spMk id="69" creationId="{EF53F2AC-6DB3-49FB-AA0A-C71B429A761E}"/>
          </ac:spMkLst>
        </pc:spChg>
        <pc:spChg chg="add mod">
          <ac:chgData name="Joel" userId="af6e23d9811d1c1b" providerId="LiveId" clId="{C0001B07-187C-43A4-BB91-BBE3A00C447A}" dt="2021-03-09T18:30:09.871" v="599"/>
          <ac:spMkLst>
            <pc:docMk/>
            <pc:sldMk cId="2844713741" sldId="258"/>
            <ac:spMk id="71" creationId="{C95F52DA-9327-45D6-AA53-A83B87B48817}"/>
          </ac:spMkLst>
        </pc:spChg>
        <pc:spChg chg="add mod">
          <ac:chgData name="Joel" userId="af6e23d9811d1c1b" providerId="LiveId" clId="{C0001B07-187C-43A4-BB91-BBE3A00C447A}" dt="2021-03-09T18:30:48.145" v="600"/>
          <ac:spMkLst>
            <pc:docMk/>
            <pc:sldMk cId="2844713741" sldId="258"/>
            <ac:spMk id="72" creationId="{50C31311-F3D3-452A-AF8D-4C05B56DC695}"/>
          </ac:spMkLst>
        </pc:spChg>
        <pc:spChg chg="add mod">
          <ac:chgData name="Joel" userId="af6e23d9811d1c1b" providerId="LiveId" clId="{C0001B07-187C-43A4-BB91-BBE3A00C447A}" dt="2021-03-09T18:36:02.792" v="621"/>
          <ac:spMkLst>
            <pc:docMk/>
            <pc:sldMk cId="2844713741" sldId="258"/>
            <ac:spMk id="73" creationId="{DBBEA623-88B4-4E41-975A-66F9E2DA8661}"/>
          </ac:spMkLst>
        </pc:spChg>
        <pc:spChg chg="add mod">
          <ac:chgData name="Joel" userId="af6e23d9811d1c1b" providerId="LiveId" clId="{C0001B07-187C-43A4-BB91-BBE3A00C447A}" dt="2021-03-09T18:36:37.466" v="622"/>
          <ac:spMkLst>
            <pc:docMk/>
            <pc:sldMk cId="2844713741" sldId="258"/>
            <ac:spMk id="74" creationId="{4B875749-0D36-4BA4-B510-8E26142FEEBB}"/>
          </ac:spMkLst>
        </pc:spChg>
        <pc:spChg chg="add mod">
          <ac:chgData name="Joel" userId="af6e23d9811d1c1b" providerId="LiveId" clId="{C0001B07-187C-43A4-BB91-BBE3A00C447A}" dt="2021-03-09T18:37:06.650" v="623"/>
          <ac:spMkLst>
            <pc:docMk/>
            <pc:sldMk cId="2844713741" sldId="258"/>
            <ac:spMk id="75" creationId="{A505B468-D068-4F20-B9E2-FF991EC23869}"/>
          </ac:spMkLst>
        </pc:spChg>
        <pc:spChg chg="add mod">
          <ac:chgData name="Joel" userId="af6e23d9811d1c1b" providerId="LiveId" clId="{C0001B07-187C-43A4-BB91-BBE3A00C447A}" dt="2021-03-09T18:44:39.560" v="659"/>
          <ac:spMkLst>
            <pc:docMk/>
            <pc:sldMk cId="2844713741" sldId="258"/>
            <ac:spMk id="76" creationId="{4ED2C417-4783-4020-87CD-CD8415D66547}"/>
          </ac:spMkLst>
        </pc:spChg>
        <pc:spChg chg="add mod">
          <ac:chgData name="Joel" userId="af6e23d9811d1c1b" providerId="LiveId" clId="{C0001B07-187C-43A4-BB91-BBE3A00C447A}" dt="2021-03-09T18:44:59.615" v="660" actId="20577"/>
          <ac:spMkLst>
            <pc:docMk/>
            <pc:sldMk cId="2844713741" sldId="258"/>
            <ac:spMk id="77" creationId="{C4609CBC-C0D2-465A-869C-956D78D10D5D}"/>
          </ac:spMkLst>
        </pc:spChg>
        <pc:spChg chg="add mod">
          <ac:chgData name="Joel" userId="af6e23d9811d1c1b" providerId="LiveId" clId="{C0001B07-187C-43A4-BB91-BBE3A00C447A}" dt="2021-03-09T18:45:29.079" v="661"/>
          <ac:spMkLst>
            <pc:docMk/>
            <pc:sldMk cId="2844713741" sldId="258"/>
            <ac:spMk id="78" creationId="{2B515C87-ECEE-4825-906F-C8C5D083BFEF}"/>
          </ac:spMkLst>
        </pc:spChg>
        <pc:spChg chg="add mod">
          <ac:chgData name="Joel" userId="af6e23d9811d1c1b" providerId="LiveId" clId="{C0001B07-187C-43A4-BB91-BBE3A00C447A}" dt="2021-03-09T18:46:01.829" v="662"/>
          <ac:spMkLst>
            <pc:docMk/>
            <pc:sldMk cId="2844713741" sldId="258"/>
            <ac:spMk id="79" creationId="{5F0FE068-689A-4FB8-8FD4-6518477291AF}"/>
          </ac:spMkLst>
        </pc:spChg>
        <pc:spChg chg="add mod">
          <ac:chgData name="Joel" userId="af6e23d9811d1c1b" providerId="LiveId" clId="{C0001B07-187C-43A4-BB91-BBE3A00C447A}" dt="2021-03-09T18:51:46.378" v="691"/>
          <ac:spMkLst>
            <pc:docMk/>
            <pc:sldMk cId="2844713741" sldId="258"/>
            <ac:spMk id="80" creationId="{E0C45E65-DB2F-4A25-9A91-C517749B9321}"/>
          </ac:spMkLst>
        </pc:spChg>
        <pc:spChg chg="add mod">
          <ac:chgData name="Joel" userId="af6e23d9811d1c1b" providerId="LiveId" clId="{C0001B07-187C-43A4-BB91-BBE3A00C447A}" dt="2021-03-09T18:52:25.395" v="692"/>
          <ac:spMkLst>
            <pc:docMk/>
            <pc:sldMk cId="2844713741" sldId="258"/>
            <ac:spMk id="81" creationId="{BF11A35F-1C36-432F-A9B7-EB69BE5DD455}"/>
          </ac:spMkLst>
        </pc:spChg>
        <pc:spChg chg="add mod">
          <ac:chgData name="Joel" userId="af6e23d9811d1c1b" providerId="LiveId" clId="{C0001B07-187C-43A4-BB91-BBE3A00C447A}" dt="2021-03-09T18:53:20.710" v="693"/>
          <ac:spMkLst>
            <pc:docMk/>
            <pc:sldMk cId="2844713741" sldId="258"/>
            <ac:spMk id="82" creationId="{569535F0-A416-4A77-8EC9-C4B4A9D42D6A}"/>
          </ac:spMkLst>
        </pc:spChg>
        <pc:spChg chg="add mod">
          <ac:chgData name="Joel" userId="af6e23d9811d1c1b" providerId="LiveId" clId="{C0001B07-187C-43A4-BB91-BBE3A00C447A}" dt="2021-03-09T18:53:52.710" v="694"/>
          <ac:spMkLst>
            <pc:docMk/>
            <pc:sldMk cId="2844713741" sldId="258"/>
            <ac:spMk id="83" creationId="{B1B232B3-7E09-45AE-99CD-022F43DFB3F0}"/>
          </ac:spMkLst>
        </pc:spChg>
        <pc:spChg chg="add mod">
          <ac:chgData name="Joel" userId="af6e23d9811d1c1b" providerId="LiveId" clId="{C0001B07-187C-43A4-BB91-BBE3A00C447A}" dt="2021-03-09T18:57:55.627" v="726"/>
          <ac:spMkLst>
            <pc:docMk/>
            <pc:sldMk cId="2844713741" sldId="258"/>
            <ac:spMk id="84" creationId="{A7FC9C0A-2584-403C-A07C-3FDB175CA417}"/>
          </ac:spMkLst>
        </pc:spChg>
        <pc:spChg chg="mod">
          <ac:chgData name="Joel" userId="af6e23d9811d1c1b" providerId="LiveId" clId="{C0001B07-187C-43A4-BB91-BBE3A00C447A}" dt="2021-03-09T18:21:16.148" v="585"/>
          <ac:spMkLst>
            <pc:docMk/>
            <pc:sldMk cId="2844713741" sldId="258"/>
            <ac:spMk id="85" creationId="{9F6CE173-AB3C-45B4-800C-D78268640D27}"/>
          </ac:spMkLst>
        </pc:spChg>
        <pc:spChg chg="add mod">
          <ac:chgData name="Joel" userId="af6e23d9811d1c1b" providerId="LiveId" clId="{C0001B07-187C-43A4-BB91-BBE3A00C447A}" dt="2021-03-09T18:58:00.201" v="727"/>
          <ac:spMkLst>
            <pc:docMk/>
            <pc:sldMk cId="2844713741" sldId="258"/>
            <ac:spMk id="86" creationId="{AD0CD63F-6EA3-454F-86D4-FAB6EB63764D}"/>
          </ac:spMkLst>
        </pc:spChg>
        <pc:spChg chg="add mod">
          <ac:chgData name="Joel" userId="af6e23d9811d1c1b" providerId="LiveId" clId="{C0001B07-187C-43A4-BB91-BBE3A00C447A}" dt="2021-03-09T18:58:25.652" v="728"/>
          <ac:spMkLst>
            <pc:docMk/>
            <pc:sldMk cId="2844713741" sldId="258"/>
            <ac:spMk id="87" creationId="{832E68F0-542D-46A2-85BA-EC74510C93BA}"/>
          </ac:spMkLst>
        </pc:spChg>
        <pc:spChg chg="add mod">
          <ac:chgData name="Joel" userId="af6e23d9811d1c1b" providerId="LiveId" clId="{C0001B07-187C-43A4-BB91-BBE3A00C447A}" dt="2021-03-09T18:58:53.795" v="729"/>
          <ac:spMkLst>
            <pc:docMk/>
            <pc:sldMk cId="2844713741" sldId="258"/>
            <ac:spMk id="88" creationId="{276AF105-8664-411C-861C-8A0B07691108}"/>
          </ac:spMkLst>
        </pc:spChg>
        <pc:spChg chg="add mod">
          <ac:chgData name="Joel" userId="af6e23d9811d1c1b" providerId="LiveId" clId="{C0001B07-187C-43A4-BB91-BBE3A00C447A}" dt="2021-03-09T18:59:17.289" v="730"/>
          <ac:spMkLst>
            <pc:docMk/>
            <pc:sldMk cId="2844713741" sldId="258"/>
            <ac:spMk id="89" creationId="{EF1C11EC-61DC-4831-8F5F-15B84F79F712}"/>
          </ac:spMkLst>
        </pc:spChg>
        <pc:spChg chg="mod topLvl">
          <ac:chgData name="Joel" userId="af6e23d9811d1c1b" providerId="LiveId" clId="{C0001B07-187C-43A4-BB91-BBE3A00C447A}" dt="2021-03-09T18:04:38.299" v="567" actId="165"/>
          <ac:spMkLst>
            <pc:docMk/>
            <pc:sldMk cId="2844713741" sldId="258"/>
            <ac:spMk id="93" creationId="{0CBC81A3-EA12-41B5-AD74-72791637FCBC}"/>
          </ac:spMkLst>
        </pc:spChg>
        <pc:spChg chg="mod">
          <ac:chgData name="Joel" userId="af6e23d9811d1c1b" providerId="LiveId" clId="{C0001B07-187C-43A4-BB91-BBE3A00C447A}" dt="2021-03-09T18:35:28.919" v="620"/>
          <ac:spMkLst>
            <pc:docMk/>
            <pc:sldMk cId="2844713741" sldId="258"/>
            <ac:spMk id="136" creationId="{0E72F6CD-7148-4504-A193-DDECCC40EC00}"/>
          </ac:spMkLst>
        </pc:spChg>
        <pc:grpChg chg="add mod">
          <ac:chgData name="Joel" userId="af6e23d9811d1c1b" providerId="LiveId" clId="{C0001B07-187C-43A4-BB91-BBE3A00C447A}" dt="2021-03-09T16:59:04.402" v="476" actId="164"/>
          <ac:grpSpMkLst>
            <pc:docMk/>
            <pc:sldMk cId="2844713741" sldId="258"/>
            <ac:grpSpMk id="2" creationId="{131A2F3F-ACDD-4D44-A988-DDF8961784E7}"/>
          </ac:grpSpMkLst>
        </pc:grpChg>
        <pc:grpChg chg="add mod">
          <ac:chgData name="Joel" userId="af6e23d9811d1c1b" providerId="LiveId" clId="{C0001B07-187C-43A4-BB91-BBE3A00C447A}" dt="2021-03-09T17:47:59.206" v="495" actId="164"/>
          <ac:grpSpMkLst>
            <pc:docMk/>
            <pc:sldMk cId="2844713741" sldId="258"/>
            <ac:grpSpMk id="3" creationId="{329B4C72-B1CD-4E15-9530-9E6852F91B46}"/>
          </ac:grpSpMkLst>
        </pc:grpChg>
        <pc:grpChg chg="add del mod">
          <ac:chgData name="Joel" userId="af6e23d9811d1c1b" providerId="LiveId" clId="{C0001B07-187C-43A4-BB91-BBE3A00C447A}" dt="2021-03-09T17:56:20.198" v="517" actId="165"/>
          <ac:grpSpMkLst>
            <pc:docMk/>
            <pc:sldMk cId="2844713741" sldId="258"/>
            <ac:grpSpMk id="4" creationId="{14FE296B-F4B1-4CC2-99A4-FF0B2D2417D1}"/>
          </ac:grpSpMkLst>
        </pc:grpChg>
        <pc:grpChg chg="add mod">
          <ac:chgData name="Joel" userId="af6e23d9811d1c1b" providerId="LiveId" clId="{C0001B07-187C-43A4-BB91-BBE3A00C447A}" dt="2021-03-09T17:56:58.355" v="519" actId="164"/>
          <ac:grpSpMkLst>
            <pc:docMk/>
            <pc:sldMk cId="2844713741" sldId="258"/>
            <ac:grpSpMk id="6" creationId="{D50E1850-8CA5-4414-9719-BB224F0962DC}"/>
          </ac:grpSpMkLst>
        </pc:grpChg>
        <pc:grpChg chg="add mod">
          <ac:chgData name="Joel" userId="af6e23d9811d1c1b" providerId="LiveId" clId="{C0001B07-187C-43A4-BB91-BBE3A00C447A}" dt="2021-03-09T17:56:58.355" v="519" actId="164"/>
          <ac:grpSpMkLst>
            <pc:docMk/>
            <pc:sldMk cId="2844713741" sldId="258"/>
            <ac:grpSpMk id="7" creationId="{56D57461-7A74-42F9-A0F6-3A3084416A9B}"/>
          </ac:grpSpMkLst>
        </pc:grpChg>
        <pc:grpChg chg="add del mod">
          <ac:chgData name="Joel" userId="af6e23d9811d1c1b" providerId="LiveId" clId="{C0001B07-187C-43A4-BB91-BBE3A00C447A}" dt="2021-03-09T18:04:38.299" v="567" actId="165"/>
          <ac:grpSpMkLst>
            <pc:docMk/>
            <pc:sldMk cId="2844713741" sldId="258"/>
            <ac:grpSpMk id="9" creationId="{FEC6157D-4D71-4092-88B7-730A205563D7}"/>
          </ac:grpSpMkLst>
        </pc:grpChg>
        <pc:grpChg chg="add mod">
          <ac:chgData name="Joel" userId="af6e23d9811d1c1b" providerId="LiveId" clId="{C0001B07-187C-43A4-BB91-BBE3A00C447A}" dt="2021-03-09T18:29:11.840" v="598" actId="164"/>
          <ac:grpSpMkLst>
            <pc:docMk/>
            <pc:sldMk cId="2844713741" sldId="258"/>
            <ac:grpSpMk id="18" creationId="{591B5528-97FE-4629-84D1-442E94E97212}"/>
          </ac:grpSpMkLst>
        </pc:grpChg>
        <pc:grpChg chg="add mod">
          <ac:chgData name="Joel" userId="af6e23d9811d1c1b" providerId="LiveId" clId="{C0001B07-187C-43A4-BB91-BBE3A00C447A}" dt="2021-03-09T18:35:22.335" v="619" actId="164"/>
          <ac:grpSpMkLst>
            <pc:docMk/>
            <pc:sldMk cId="2844713741" sldId="258"/>
            <ac:grpSpMk id="19" creationId="{1CA17A90-FB26-4988-8413-D566B7ACF400}"/>
          </ac:grpSpMkLst>
        </pc:grpChg>
        <pc:grpChg chg="add mod">
          <ac:chgData name="Joel" userId="af6e23d9811d1c1b" providerId="LiveId" clId="{C0001B07-187C-43A4-BB91-BBE3A00C447A}" dt="2021-03-09T18:44:09.464" v="657" actId="164"/>
          <ac:grpSpMkLst>
            <pc:docMk/>
            <pc:sldMk cId="2844713741" sldId="258"/>
            <ac:grpSpMk id="21" creationId="{D80DB2B8-917B-4B86-A08D-DDD9B3E0AE42}"/>
          </ac:grpSpMkLst>
        </pc:grpChg>
        <pc:grpChg chg="add mod">
          <ac:chgData name="Joel" userId="af6e23d9811d1c1b" providerId="LiveId" clId="{C0001B07-187C-43A4-BB91-BBE3A00C447A}" dt="2021-03-09T18:51:04.258" v="689" actId="164"/>
          <ac:grpSpMkLst>
            <pc:docMk/>
            <pc:sldMk cId="2844713741" sldId="258"/>
            <ac:grpSpMk id="23" creationId="{667F2CE8-63A7-4D84-980B-8CD28C6ECD08}"/>
          </ac:grpSpMkLst>
        </pc:grpChg>
        <pc:cxnChg chg="mod">
          <ac:chgData name="Joel" userId="af6e23d9811d1c1b" providerId="LiveId" clId="{C0001B07-187C-43A4-BB91-BBE3A00C447A}" dt="2021-03-09T18:06:33.143" v="576" actId="14100"/>
          <ac:cxnSpMkLst>
            <pc:docMk/>
            <pc:sldMk cId="2844713741" sldId="258"/>
            <ac:cxnSpMk id="60" creationId="{E67B0464-EA7D-4ECC-9FD3-8EF530812162}"/>
          </ac:cxnSpMkLst>
        </pc:cxnChg>
        <pc:cxnChg chg="mod">
          <ac:chgData name="Joel" userId="af6e23d9811d1c1b" providerId="LiveId" clId="{C0001B07-187C-43A4-BB91-BBE3A00C447A}" dt="2021-03-09T18:44:05.101" v="656" actId="14100"/>
          <ac:cxnSpMkLst>
            <pc:docMk/>
            <pc:sldMk cId="2844713741" sldId="258"/>
            <ac:cxnSpMk id="66" creationId="{224998B8-1484-4A57-A7AD-1D7C448B0D70}"/>
          </ac:cxnSpMkLst>
        </pc:cxnChg>
        <pc:cxnChg chg="mod">
          <ac:chgData name="Joel" userId="af6e23d9811d1c1b" providerId="LiveId" clId="{C0001B07-187C-43A4-BB91-BBE3A00C447A}" dt="2021-03-09T18:28:57.980" v="595" actId="14100"/>
          <ac:cxnSpMkLst>
            <pc:docMk/>
            <pc:sldMk cId="2844713741" sldId="258"/>
            <ac:cxnSpMk id="67" creationId="{742B82A5-A8CB-4E46-A5F6-D911924A8561}"/>
          </ac:cxnSpMkLst>
        </pc:cxnChg>
        <pc:cxnChg chg="mod">
          <ac:chgData name="Joel" userId="af6e23d9811d1c1b" providerId="LiveId" clId="{C0001B07-187C-43A4-BB91-BBE3A00C447A}" dt="2021-03-09T18:05:52.123" v="571" actId="14100"/>
          <ac:cxnSpMkLst>
            <pc:docMk/>
            <pc:sldMk cId="2844713741" sldId="258"/>
            <ac:cxnSpMk id="100" creationId="{7132DF37-A899-484C-A75B-F51F762A7846}"/>
          </ac:cxnSpMkLst>
        </pc:cxnChg>
        <pc:cxnChg chg="mod">
          <ac:chgData name="Joel" userId="af6e23d9811d1c1b" providerId="LiveId" clId="{C0001B07-187C-43A4-BB91-BBE3A00C447A}" dt="2021-03-09T16:58:53.873" v="474" actId="20577"/>
          <ac:cxnSpMkLst>
            <pc:docMk/>
            <pc:sldMk cId="2844713741" sldId="258"/>
            <ac:cxnSpMk id="101" creationId="{DEF97149-4635-4415-939D-83147CE4B72C}"/>
          </ac:cxnSpMkLst>
        </pc:cxnChg>
        <pc:cxnChg chg="mod">
          <ac:chgData name="Joel" userId="af6e23d9811d1c1b" providerId="LiveId" clId="{C0001B07-187C-43A4-BB91-BBE3A00C447A}" dt="2021-03-09T18:20:32.164" v="584" actId="14100"/>
          <ac:cxnSpMkLst>
            <pc:docMk/>
            <pc:sldMk cId="2844713741" sldId="258"/>
            <ac:cxnSpMk id="102" creationId="{6FD8883D-E0D5-43B4-94C5-7744047A073E}"/>
          </ac:cxnSpMkLst>
        </pc:cxnChg>
        <pc:cxnChg chg="mod">
          <ac:chgData name="Joel" userId="af6e23d9811d1c1b" providerId="LiveId" clId="{C0001B07-187C-43A4-BB91-BBE3A00C447A}" dt="2021-03-09T18:07:03.331" v="579" actId="14100"/>
          <ac:cxnSpMkLst>
            <pc:docMk/>
            <pc:sldMk cId="2844713741" sldId="258"/>
            <ac:cxnSpMk id="117" creationId="{AC8C925C-E5D7-4108-81F9-EB50AF78DBFE}"/>
          </ac:cxnSpMkLst>
        </pc:cxnChg>
        <pc:cxnChg chg="mod">
          <ac:chgData name="Joel" userId="af6e23d9811d1c1b" providerId="LiveId" clId="{C0001B07-187C-43A4-BB91-BBE3A00C447A}" dt="2021-03-09T18:48:52.976" v="683" actId="20577"/>
          <ac:cxnSpMkLst>
            <pc:docMk/>
            <pc:sldMk cId="2844713741" sldId="258"/>
            <ac:cxnSpMk id="120" creationId="{07127BB3-8B05-4EDA-9C44-C398827EECA6}"/>
          </ac:cxnSpMkLst>
        </pc:cxnChg>
      </pc:sldChg>
      <pc:sldChg chg="addSp modSp mod">
        <pc:chgData name="Joel" userId="af6e23d9811d1c1b" providerId="LiveId" clId="{C0001B07-187C-43A4-BB91-BBE3A00C447A}" dt="2021-03-10T10:15:29.896" v="1350" actId="20577"/>
        <pc:sldMkLst>
          <pc:docMk/>
          <pc:sldMk cId="324140904" sldId="261"/>
        </pc:sldMkLst>
        <pc:spChg chg="mod">
          <ac:chgData name="Joel" userId="af6e23d9811d1c1b" providerId="LiveId" clId="{C0001B07-187C-43A4-BB91-BBE3A00C447A}" dt="2021-03-10T10:15:29.896" v="1350" actId="20577"/>
          <ac:spMkLst>
            <pc:docMk/>
            <pc:sldMk cId="324140904" sldId="261"/>
            <ac:spMk id="3" creationId="{96C5EEB1-7EB5-48A2-817E-E729F1B4128F}"/>
          </ac:spMkLst>
        </pc:spChg>
        <pc:spChg chg="mod">
          <ac:chgData name="Joel" userId="af6e23d9811d1c1b" providerId="LiveId" clId="{C0001B07-187C-43A4-BB91-BBE3A00C447A}" dt="2021-03-10T10:07:46.627" v="1340"/>
          <ac:spMkLst>
            <pc:docMk/>
            <pc:sldMk cId="324140904" sldId="261"/>
            <ac:spMk id="47" creationId="{299B386D-D2EC-4387-B174-156E8DECE644}"/>
          </ac:spMkLst>
        </pc:spChg>
        <pc:spChg chg="add mod">
          <ac:chgData name="Joel" userId="af6e23d9811d1c1b" providerId="LiveId" clId="{C0001B07-187C-43A4-BB91-BBE3A00C447A}" dt="2021-03-10T10:08:26.295" v="1341"/>
          <ac:spMkLst>
            <pc:docMk/>
            <pc:sldMk cId="324140904" sldId="261"/>
            <ac:spMk id="52" creationId="{FAF2E23C-F1E7-4AF2-A2E3-ACD27F57DF73}"/>
          </ac:spMkLst>
        </pc:spChg>
        <pc:spChg chg="add mod">
          <ac:chgData name="Joel" userId="af6e23d9811d1c1b" providerId="LiveId" clId="{C0001B07-187C-43A4-BB91-BBE3A00C447A}" dt="2021-03-10T10:08:43.558" v="1342"/>
          <ac:spMkLst>
            <pc:docMk/>
            <pc:sldMk cId="324140904" sldId="261"/>
            <ac:spMk id="53" creationId="{CB4FBAA4-1CF0-451E-A5CF-B5F880612039}"/>
          </ac:spMkLst>
        </pc:spChg>
        <pc:spChg chg="add mod">
          <ac:chgData name="Joel" userId="af6e23d9811d1c1b" providerId="LiveId" clId="{C0001B07-187C-43A4-BB91-BBE3A00C447A}" dt="2021-03-10T10:10:57.917" v="1344" actId="1076"/>
          <ac:spMkLst>
            <pc:docMk/>
            <pc:sldMk cId="324140904" sldId="261"/>
            <ac:spMk id="54" creationId="{EFBFC0A1-98D4-498A-A49B-AFE5B28C2F55}"/>
          </ac:spMkLst>
        </pc:spChg>
        <pc:cxnChg chg="mod">
          <ac:chgData name="Joel" userId="af6e23d9811d1c1b" providerId="LiveId" clId="{C0001B07-187C-43A4-BB91-BBE3A00C447A}" dt="2021-03-10T10:11:07.802" v="1345" actId="14100"/>
          <ac:cxnSpMkLst>
            <pc:docMk/>
            <pc:sldMk cId="324140904" sldId="261"/>
            <ac:cxnSpMk id="46" creationId="{A5374161-F272-4126-9D2C-FBEDD3ADAAAF}"/>
          </ac:cxnSpMkLst>
        </pc:cxnChg>
      </pc:sldChg>
      <pc:sldChg chg="addSp modSp mod">
        <pc:chgData name="Joel" userId="af6e23d9811d1c1b" providerId="LiveId" clId="{C0001B07-187C-43A4-BB91-BBE3A00C447A}" dt="2021-03-10T08:12:46.671" v="980"/>
        <pc:sldMkLst>
          <pc:docMk/>
          <pc:sldMk cId="2276945164" sldId="265"/>
        </pc:sldMkLst>
        <pc:spChg chg="mod">
          <ac:chgData name="Joel" userId="af6e23d9811d1c1b" providerId="LiveId" clId="{C0001B07-187C-43A4-BB91-BBE3A00C447A}" dt="2021-03-10T08:00:09.129" v="944"/>
          <ac:spMkLst>
            <pc:docMk/>
            <pc:sldMk cId="2276945164" sldId="265"/>
            <ac:spMk id="2" creationId="{27F29764-B339-456E-B243-118FBDC24F46}"/>
          </ac:spMkLst>
        </pc:spChg>
        <pc:spChg chg="mod">
          <ac:chgData name="Joel" userId="af6e23d9811d1c1b" providerId="LiveId" clId="{C0001B07-187C-43A4-BB91-BBE3A00C447A}" dt="2021-03-10T07:47:00.353" v="733"/>
          <ac:spMkLst>
            <pc:docMk/>
            <pc:sldMk cId="2276945164" sldId="265"/>
            <ac:spMk id="4" creationId="{6351A938-6E08-4002-B99A-46F46C19A3E2}"/>
          </ac:spMkLst>
        </pc:spChg>
        <pc:spChg chg="mod">
          <ac:chgData name="Joel" userId="af6e23d9811d1c1b" providerId="LiveId" clId="{C0001B07-187C-43A4-BB91-BBE3A00C447A}" dt="2021-03-10T07:59:28.759" v="942"/>
          <ac:spMkLst>
            <pc:docMk/>
            <pc:sldMk cId="2276945164" sldId="265"/>
            <ac:spMk id="6" creationId="{18E37B24-2BD3-4D67-9F1C-C82DF5EE1122}"/>
          </ac:spMkLst>
        </pc:spChg>
        <pc:spChg chg="mod">
          <ac:chgData name="Joel" userId="af6e23d9811d1c1b" providerId="LiveId" clId="{C0001B07-187C-43A4-BB91-BBE3A00C447A}" dt="2021-03-10T08:01:05.635" v="947"/>
          <ac:spMkLst>
            <pc:docMk/>
            <pc:sldMk cId="2276945164" sldId="265"/>
            <ac:spMk id="8" creationId="{1A3A26CD-8C25-445A-B354-FFEC52EBDB5E}"/>
          </ac:spMkLst>
        </pc:spChg>
        <pc:spChg chg="mod">
          <ac:chgData name="Joel" userId="af6e23d9811d1c1b" providerId="LiveId" clId="{C0001B07-187C-43A4-BB91-BBE3A00C447A}" dt="2021-03-10T08:05:37.283" v="961"/>
          <ac:spMkLst>
            <pc:docMk/>
            <pc:sldMk cId="2276945164" sldId="265"/>
            <ac:spMk id="10" creationId="{FA5B7AF2-9C82-4672-89D3-176E2DF36BA8}"/>
          </ac:spMkLst>
        </pc:spChg>
        <pc:spChg chg="mod">
          <ac:chgData name="Joel" userId="af6e23d9811d1c1b" providerId="LiveId" clId="{C0001B07-187C-43A4-BB91-BBE3A00C447A}" dt="2021-03-10T08:00:45.356" v="946"/>
          <ac:spMkLst>
            <pc:docMk/>
            <pc:sldMk cId="2276945164" sldId="265"/>
            <ac:spMk id="36" creationId="{CBFB8BBF-484D-405F-B2D3-6374EC369CCC}"/>
          </ac:spMkLst>
        </pc:spChg>
        <pc:spChg chg="add mod">
          <ac:chgData name="Joel" userId="af6e23d9811d1c1b" providerId="LiveId" clId="{C0001B07-187C-43A4-BB91-BBE3A00C447A}" dt="2021-03-10T08:05:54.129" v="962"/>
          <ac:spMkLst>
            <pc:docMk/>
            <pc:sldMk cId="2276945164" sldId="265"/>
            <ac:spMk id="38" creationId="{51E8E4A7-CADF-48AB-BA90-CE42E750D615}"/>
          </ac:spMkLst>
        </pc:spChg>
        <pc:spChg chg="add mod">
          <ac:chgData name="Joel" userId="af6e23d9811d1c1b" providerId="LiveId" clId="{C0001B07-187C-43A4-BB91-BBE3A00C447A}" dt="2021-03-10T08:04:15.086" v="957"/>
          <ac:spMkLst>
            <pc:docMk/>
            <pc:sldMk cId="2276945164" sldId="265"/>
            <ac:spMk id="39" creationId="{4784AE47-4AB4-41C9-A588-02FE5B8A59BD}"/>
          </ac:spMkLst>
        </pc:spChg>
        <pc:spChg chg="add mod">
          <ac:chgData name="Joel" userId="af6e23d9811d1c1b" providerId="LiveId" clId="{C0001B07-187C-43A4-BB91-BBE3A00C447A}" dt="2021-03-10T08:07:11.911" v="966"/>
          <ac:spMkLst>
            <pc:docMk/>
            <pc:sldMk cId="2276945164" sldId="265"/>
            <ac:spMk id="40" creationId="{DE4845BA-EE0E-4F68-82AD-070448F9C098}"/>
          </ac:spMkLst>
        </pc:spChg>
        <pc:spChg chg="add mod">
          <ac:chgData name="Joel" userId="af6e23d9811d1c1b" providerId="LiveId" clId="{C0001B07-187C-43A4-BB91-BBE3A00C447A}" dt="2021-03-10T07:59:15.781" v="941"/>
          <ac:spMkLst>
            <pc:docMk/>
            <pc:sldMk cId="2276945164" sldId="265"/>
            <ac:spMk id="42" creationId="{196EEB7E-8A09-4836-AFE1-D218B10C7ECE}"/>
          </ac:spMkLst>
        </pc:spChg>
        <pc:spChg chg="add mod">
          <ac:chgData name="Joel" userId="af6e23d9811d1c1b" providerId="LiveId" clId="{C0001B07-187C-43A4-BB91-BBE3A00C447A}" dt="2021-03-10T08:03:57.166" v="956"/>
          <ac:spMkLst>
            <pc:docMk/>
            <pc:sldMk cId="2276945164" sldId="265"/>
            <ac:spMk id="44" creationId="{931AEBFA-A287-4E28-9E96-9695F976A764}"/>
          </ac:spMkLst>
        </pc:spChg>
        <pc:spChg chg="add mod">
          <ac:chgData name="Joel" userId="af6e23d9811d1c1b" providerId="LiveId" clId="{C0001B07-187C-43A4-BB91-BBE3A00C447A}" dt="2021-03-10T08:05:08.541" v="959"/>
          <ac:spMkLst>
            <pc:docMk/>
            <pc:sldMk cId="2276945164" sldId="265"/>
            <ac:spMk id="48" creationId="{E49BA456-4C7B-45FC-A118-446A72BAD6EF}"/>
          </ac:spMkLst>
        </pc:spChg>
        <pc:spChg chg="add mod">
          <ac:chgData name="Joel" userId="af6e23d9811d1c1b" providerId="LiveId" clId="{C0001B07-187C-43A4-BB91-BBE3A00C447A}" dt="2021-03-10T08:05:24.597" v="960"/>
          <ac:spMkLst>
            <pc:docMk/>
            <pc:sldMk cId="2276945164" sldId="265"/>
            <ac:spMk id="49" creationId="{CDF17703-B821-49DB-9610-4C17F6EF05D4}"/>
          </ac:spMkLst>
        </pc:spChg>
        <pc:spChg chg="add mod">
          <ac:chgData name="Joel" userId="af6e23d9811d1c1b" providerId="LiveId" clId="{C0001B07-187C-43A4-BB91-BBE3A00C447A}" dt="2021-03-10T07:58:58.727" v="940"/>
          <ac:spMkLst>
            <pc:docMk/>
            <pc:sldMk cId="2276945164" sldId="265"/>
            <ac:spMk id="50" creationId="{0380A3C5-077F-4223-9C8F-86D4F78C1A96}"/>
          </ac:spMkLst>
        </pc:spChg>
        <pc:spChg chg="mod">
          <ac:chgData name="Joel" userId="af6e23d9811d1c1b" providerId="LiveId" clId="{C0001B07-187C-43A4-BB91-BBE3A00C447A}" dt="2021-03-10T08:02:18.667" v="951"/>
          <ac:spMkLst>
            <pc:docMk/>
            <pc:sldMk cId="2276945164" sldId="265"/>
            <ac:spMk id="52" creationId="{61E305C2-EE65-4AAE-A196-983B027815D7}"/>
          </ac:spMkLst>
        </pc:spChg>
        <pc:spChg chg="add mod">
          <ac:chgData name="Joel" userId="af6e23d9811d1c1b" providerId="LiveId" clId="{C0001B07-187C-43A4-BB91-BBE3A00C447A}" dt="2021-03-10T08:04:32.560" v="958"/>
          <ac:spMkLst>
            <pc:docMk/>
            <pc:sldMk cId="2276945164" sldId="265"/>
            <ac:spMk id="54" creationId="{1408E10C-B8F2-4395-8EBE-A9C275FEACB1}"/>
          </ac:spMkLst>
        </pc:spChg>
        <pc:spChg chg="add mod">
          <ac:chgData name="Joel" userId="af6e23d9811d1c1b" providerId="LiveId" clId="{C0001B07-187C-43A4-BB91-BBE3A00C447A}" dt="2021-03-10T08:01:20.432" v="948"/>
          <ac:spMkLst>
            <pc:docMk/>
            <pc:sldMk cId="2276945164" sldId="265"/>
            <ac:spMk id="55" creationId="{CE9EAE1F-EA77-47F3-9608-F28530A0A5B8}"/>
          </ac:spMkLst>
        </pc:spChg>
        <pc:spChg chg="mod">
          <ac:chgData name="Joel" userId="af6e23d9811d1c1b" providerId="LiveId" clId="{C0001B07-187C-43A4-BB91-BBE3A00C447A}" dt="2021-03-10T08:02:34.888" v="952"/>
          <ac:spMkLst>
            <pc:docMk/>
            <pc:sldMk cId="2276945164" sldId="265"/>
            <ac:spMk id="56" creationId="{FB1C892C-7CBC-4F43-8A9F-2C21305EFCFF}"/>
          </ac:spMkLst>
        </pc:spChg>
        <pc:spChg chg="add mod">
          <ac:chgData name="Joel" userId="af6e23d9811d1c1b" providerId="LiveId" clId="{C0001B07-187C-43A4-BB91-BBE3A00C447A}" dt="2021-03-10T07:57:31.491" v="936"/>
          <ac:spMkLst>
            <pc:docMk/>
            <pc:sldMk cId="2276945164" sldId="265"/>
            <ac:spMk id="58" creationId="{9E9F8B1F-2998-43F7-BCEB-8DD6F3054319}"/>
          </ac:spMkLst>
        </pc:spChg>
        <pc:spChg chg="add mod">
          <ac:chgData name="Joel" userId="af6e23d9811d1c1b" providerId="LiveId" clId="{C0001B07-187C-43A4-BB91-BBE3A00C447A}" dt="2021-03-10T07:58:14.665" v="938"/>
          <ac:spMkLst>
            <pc:docMk/>
            <pc:sldMk cId="2276945164" sldId="265"/>
            <ac:spMk id="59" creationId="{F8E706AB-8068-4FC9-8965-915C293A0EC3}"/>
          </ac:spMkLst>
        </pc:spChg>
        <pc:spChg chg="mod">
          <ac:chgData name="Joel" userId="af6e23d9811d1c1b" providerId="LiveId" clId="{C0001B07-187C-43A4-BB91-BBE3A00C447A}" dt="2021-03-10T08:10:05.165" v="976"/>
          <ac:spMkLst>
            <pc:docMk/>
            <pc:sldMk cId="2276945164" sldId="265"/>
            <ac:spMk id="60" creationId="{300CE6B5-3DDE-461B-B501-D363631A0512}"/>
          </ac:spMkLst>
        </pc:spChg>
        <pc:spChg chg="add mod">
          <ac:chgData name="Joel" userId="af6e23d9811d1c1b" providerId="LiveId" clId="{C0001B07-187C-43A4-BB91-BBE3A00C447A}" dt="2021-03-10T08:07:45.803" v="968"/>
          <ac:spMkLst>
            <pc:docMk/>
            <pc:sldMk cId="2276945164" sldId="265"/>
            <ac:spMk id="61" creationId="{2C4AF6A1-14CF-4AA6-AE3B-E4B93B10F6A9}"/>
          </ac:spMkLst>
        </pc:spChg>
        <pc:spChg chg="add mod">
          <ac:chgData name="Joel" userId="af6e23d9811d1c1b" providerId="LiveId" clId="{C0001B07-187C-43A4-BB91-BBE3A00C447A}" dt="2021-03-10T08:01:56.508" v="950"/>
          <ac:spMkLst>
            <pc:docMk/>
            <pc:sldMk cId="2276945164" sldId="265"/>
            <ac:spMk id="62" creationId="{271B38B4-DCDA-427E-9F57-026D0DC160F9}"/>
          </ac:spMkLst>
        </pc:spChg>
        <pc:spChg chg="add mod">
          <ac:chgData name="Joel" userId="af6e23d9811d1c1b" providerId="LiveId" clId="{C0001B07-187C-43A4-BB91-BBE3A00C447A}" dt="2021-03-10T08:03:10.895" v="954"/>
          <ac:spMkLst>
            <pc:docMk/>
            <pc:sldMk cId="2276945164" sldId="265"/>
            <ac:spMk id="63" creationId="{65B992E1-1A7D-4443-A8B3-D30110182F85}"/>
          </ac:spMkLst>
        </pc:spChg>
        <pc:spChg chg="add mod">
          <ac:chgData name="Joel" userId="af6e23d9811d1c1b" providerId="LiveId" clId="{C0001B07-187C-43A4-BB91-BBE3A00C447A}" dt="2021-03-10T08:08:01.041" v="969"/>
          <ac:spMkLst>
            <pc:docMk/>
            <pc:sldMk cId="2276945164" sldId="265"/>
            <ac:spMk id="64" creationId="{64EE0E22-0591-4115-A83C-0B0DA5EB50CA}"/>
          </ac:spMkLst>
        </pc:spChg>
        <pc:spChg chg="add mod">
          <ac:chgData name="Joel" userId="af6e23d9811d1c1b" providerId="LiveId" clId="{C0001B07-187C-43A4-BB91-BBE3A00C447A}" dt="2021-03-10T08:06:55.106" v="965"/>
          <ac:spMkLst>
            <pc:docMk/>
            <pc:sldMk cId="2276945164" sldId="265"/>
            <ac:spMk id="65" creationId="{4F3EC23C-43B3-43E0-AEE6-58E9B0712132}"/>
          </ac:spMkLst>
        </pc:spChg>
        <pc:spChg chg="add mod">
          <ac:chgData name="Joel" userId="af6e23d9811d1c1b" providerId="LiveId" clId="{C0001B07-187C-43A4-BB91-BBE3A00C447A}" dt="2021-03-10T07:57:56.458" v="937"/>
          <ac:spMkLst>
            <pc:docMk/>
            <pc:sldMk cId="2276945164" sldId="265"/>
            <ac:spMk id="67" creationId="{FCBD1A20-C8C8-4E97-961E-31A299467AAD}"/>
          </ac:spMkLst>
        </pc:spChg>
        <pc:spChg chg="add mod">
          <ac:chgData name="Joel" userId="af6e23d9811d1c1b" providerId="LiveId" clId="{C0001B07-187C-43A4-BB91-BBE3A00C447A}" dt="2021-03-10T08:12:00.942" v="979"/>
          <ac:spMkLst>
            <pc:docMk/>
            <pc:sldMk cId="2276945164" sldId="265"/>
            <ac:spMk id="71" creationId="{6B9CF56F-0B45-4F03-AA8F-5CC61CA23B88}"/>
          </ac:spMkLst>
        </pc:spChg>
        <pc:spChg chg="add mod">
          <ac:chgData name="Joel" userId="af6e23d9811d1c1b" providerId="LiveId" clId="{C0001B07-187C-43A4-BB91-BBE3A00C447A}" dt="2021-03-10T08:08:31.764" v="971"/>
          <ac:spMkLst>
            <pc:docMk/>
            <pc:sldMk cId="2276945164" sldId="265"/>
            <ac:spMk id="72" creationId="{01C2DEE3-A7DB-4881-8B97-771274AC05C6}"/>
          </ac:spMkLst>
        </pc:spChg>
        <pc:spChg chg="add mod">
          <ac:chgData name="Joel" userId="af6e23d9811d1c1b" providerId="LiveId" clId="{C0001B07-187C-43A4-BB91-BBE3A00C447A}" dt="2021-03-10T08:08:17.638" v="970"/>
          <ac:spMkLst>
            <pc:docMk/>
            <pc:sldMk cId="2276945164" sldId="265"/>
            <ac:spMk id="73" creationId="{3C2AA23C-CB89-49D0-8336-149DAA5F83FE}"/>
          </ac:spMkLst>
        </pc:spChg>
        <pc:spChg chg="add mod">
          <ac:chgData name="Joel" userId="af6e23d9811d1c1b" providerId="LiveId" clId="{C0001B07-187C-43A4-BB91-BBE3A00C447A}" dt="2021-03-10T08:09:31.829" v="974"/>
          <ac:spMkLst>
            <pc:docMk/>
            <pc:sldMk cId="2276945164" sldId="265"/>
            <ac:spMk id="75" creationId="{5F2E598A-8352-4FEF-AFD0-C539C8E95809}"/>
          </ac:spMkLst>
        </pc:spChg>
        <pc:spChg chg="add mod">
          <ac:chgData name="Joel" userId="af6e23d9811d1c1b" providerId="LiveId" clId="{C0001B07-187C-43A4-BB91-BBE3A00C447A}" dt="2021-03-10T08:08:56.647" v="972"/>
          <ac:spMkLst>
            <pc:docMk/>
            <pc:sldMk cId="2276945164" sldId="265"/>
            <ac:spMk id="76" creationId="{DEEB9FE6-5F1C-495E-A32A-11987DCF78D2}"/>
          </ac:spMkLst>
        </pc:spChg>
        <pc:spChg chg="add mod">
          <ac:chgData name="Joel" userId="af6e23d9811d1c1b" providerId="LiveId" clId="{C0001B07-187C-43A4-BB91-BBE3A00C447A}" dt="2021-03-10T07:58:40.601" v="939"/>
          <ac:spMkLst>
            <pc:docMk/>
            <pc:sldMk cId="2276945164" sldId="265"/>
            <ac:spMk id="77" creationId="{ED78BB36-99E7-4EDD-9F12-FBDA4065839B}"/>
          </ac:spMkLst>
        </pc:spChg>
        <pc:spChg chg="add mod">
          <ac:chgData name="Joel" userId="af6e23d9811d1c1b" providerId="LiveId" clId="{C0001B07-187C-43A4-BB91-BBE3A00C447A}" dt="2021-03-10T08:02:51.821" v="953"/>
          <ac:spMkLst>
            <pc:docMk/>
            <pc:sldMk cId="2276945164" sldId="265"/>
            <ac:spMk id="78" creationId="{50A25020-1768-4EB9-83C8-AAA9A4A12047}"/>
          </ac:spMkLst>
        </pc:spChg>
        <pc:spChg chg="add mod">
          <ac:chgData name="Joel" userId="af6e23d9811d1c1b" providerId="LiveId" clId="{C0001B07-187C-43A4-BB91-BBE3A00C447A}" dt="2021-03-10T08:09:15.796" v="973"/>
          <ac:spMkLst>
            <pc:docMk/>
            <pc:sldMk cId="2276945164" sldId="265"/>
            <ac:spMk id="80" creationId="{D6D5EC71-E33C-4013-B75C-3E64847F20DD}"/>
          </ac:spMkLst>
        </pc:spChg>
        <pc:spChg chg="add mod">
          <ac:chgData name="Joel" userId="af6e23d9811d1c1b" providerId="LiveId" clId="{C0001B07-187C-43A4-BB91-BBE3A00C447A}" dt="2021-03-10T08:07:30.323" v="967"/>
          <ac:spMkLst>
            <pc:docMk/>
            <pc:sldMk cId="2276945164" sldId="265"/>
            <ac:spMk id="81" creationId="{39A9AE49-8291-4B73-9818-F91386F9AEBB}"/>
          </ac:spMkLst>
        </pc:spChg>
        <pc:spChg chg="add mod">
          <ac:chgData name="Joel" userId="af6e23d9811d1c1b" providerId="LiveId" clId="{C0001B07-187C-43A4-BB91-BBE3A00C447A}" dt="2021-03-10T08:10:19.227" v="977"/>
          <ac:spMkLst>
            <pc:docMk/>
            <pc:sldMk cId="2276945164" sldId="265"/>
            <ac:spMk id="83" creationId="{69ED78FD-9B0F-4414-A04B-98C43CDF7F56}"/>
          </ac:spMkLst>
        </pc:spChg>
        <pc:spChg chg="add mod">
          <ac:chgData name="Joel" userId="af6e23d9811d1c1b" providerId="LiveId" clId="{C0001B07-187C-43A4-BB91-BBE3A00C447A}" dt="2021-03-10T08:09:48.270" v="975"/>
          <ac:spMkLst>
            <pc:docMk/>
            <pc:sldMk cId="2276945164" sldId="265"/>
            <ac:spMk id="84" creationId="{E4D30C2F-D30D-4191-8133-24A6F63B0CB6}"/>
          </ac:spMkLst>
        </pc:spChg>
        <pc:spChg chg="mod">
          <ac:chgData name="Joel" userId="af6e23d9811d1c1b" providerId="LiveId" clId="{C0001B07-187C-43A4-BB91-BBE3A00C447A}" dt="2021-03-10T08:11:19" v="978"/>
          <ac:spMkLst>
            <pc:docMk/>
            <pc:sldMk cId="2276945164" sldId="265"/>
            <ac:spMk id="85" creationId="{7745E41D-DC0B-4474-899E-15210D31F325}"/>
          </ac:spMkLst>
        </pc:spChg>
        <pc:spChg chg="mod">
          <ac:chgData name="Joel" userId="af6e23d9811d1c1b" providerId="LiveId" clId="{C0001B07-187C-43A4-BB91-BBE3A00C447A}" dt="2021-03-10T08:12:46.671" v="980"/>
          <ac:spMkLst>
            <pc:docMk/>
            <pc:sldMk cId="2276945164" sldId="265"/>
            <ac:spMk id="90" creationId="{ADE1CDE9-5807-480A-9E42-3EB62D2B4854}"/>
          </ac:spMkLst>
        </pc:spChg>
        <pc:spChg chg="mod">
          <ac:chgData name="Joel" userId="af6e23d9811d1c1b" providerId="LiveId" clId="{C0001B07-187C-43A4-BB91-BBE3A00C447A}" dt="2021-03-10T07:59:51.849" v="943"/>
          <ac:spMkLst>
            <pc:docMk/>
            <pc:sldMk cId="2276945164" sldId="265"/>
            <ac:spMk id="96" creationId="{4F538D13-A5CD-4E0A-B023-B3D13E5AE7AE}"/>
          </ac:spMkLst>
        </pc:spChg>
        <pc:spChg chg="mod">
          <ac:chgData name="Joel" userId="af6e23d9811d1c1b" providerId="LiveId" clId="{C0001B07-187C-43A4-BB91-BBE3A00C447A}" dt="2021-03-10T08:06:30.077" v="964"/>
          <ac:spMkLst>
            <pc:docMk/>
            <pc:sldMk cId="2276945164" sldId="265"/>
            <ac:spMk id="104" creationId="{B6772A4A-80F0-4954-B040-9BC41F1698D6}"/>
          </ac:spMkLst>
        </pc:spChg>
        <pc:spChg chg="mod">
          <ac:chgData name="Joel" userId="af6e23d9811d1c1b" providerId="LiveId" clId="{C0001B07-187C-43A4-BB91-BBE3A00C447A}" dt="2021-03-10T08:03:33.826" v="955"/>
          <ac:spMkLst>
            <pc:docMk/>
            <pc:sldMk cId="2276945164" sldId="265"/>
            <ac:spMk id="110" creationId="{4802E68E-B59D-430A-9A1A-0B25D4245078}"/>
          </ac:spMkLst>
        </pc:spChg>
        <pc:spChg chg="mod">
          <ac:chgData name="Joel" userId="af6e23d9811d1c1b" providerId="LiveId" clId="{C0001B07-187C-43A4-BB91-BBE3A00C447A}" dt="2021-03-10T08:06:10.947" v="963"/>
          <ac:spMkLst>
            <pc:docMk/>
            <pc:sldMk cId="2276945164" sldId="265"/>
            <ac:spMk id="115" creationId="{3F4B0F3E-9489-4B8F-B53C-4359FDB236C3}"/>
          </ac:spMkLst>
        </pc:spChg>
        <pc:spChg chg="mod">
          <ac:chgData name="Joel" userId="af6e23d9811d1c1b" providerId="LiveId" clId="{C0001B07-187C-43A4-BB91-BBE3A00C447A}" dt="2021-03-10T08:00:27.838" v="945"/>
          <ac:spMkLst>
            <pc:docMk/>
            <pc:sldMk cId="2276945164" sldId="265"/>
            <ac:spMk id="121" creationId="{9198BCEE-3272-4474-A53A-33EEDB77FE14}"/>
          </ac:spMkLst>
        </pc:spChg>
        <pc:spChg chg="mod">
          <ac:chgData name="Joel" userId="af6e23d9811d1c1b" providerId="LiveId" clId="{C0001B07-187C-43A4-BB91-BBE3A00C447A}" dt="2021-03-10T08:01:38.485" v="949"/>
          <ac:spMkLst>
            <pc:docMk/>
            <pc:sldMk cId="2276945164" sldId="265"/>
            <ac:spMk id="129" creationId="{A24EF6E9-903E-4F4A-9FF0-48915E05BD56}"/>
          </ac:spMkLst>
        </pc:spChg>
        <pc:grpChg chg="add mod">
          <ac:chgData name="Joel" userId="af6e23d9811d1c1b" providerId="LiveId" clId="{C0001B07-187C-43A4-BB91-BBE3A00C447A}" dt="2021-03-10T07:48:34.181" v="754" actId="164"/>
          <ac:grpSpMkLst>
            <pc:docMk/>
            <pc:sldMk cId="2276945164" sldId="265"/>
            <ac:grpSpMk id="12" creationId="{9DF43400-42B9-4F9D-8CA0-01A9CB7FD23D}"/>
          </ac:grpSpMkLst>
        </pc:grpChg>
        <pc:grpChg chg="add mod">
          <ac:chgData name="Joel" userId="af6e23d9811d1c1b" providerId="LiveId" clId="{C0001B07-187C-43A4-BB91-BBE3A00C447A}" dt="2021-03-10T07:49:00.109" v="760" actId="164"/>
          <ac:grpSpMkLst>
            <pc:docMk/>
            <pc:sldMk cId="2276945164" sldId="265"/>
            <ac:grpSpMk id="13" creationId="{06C3FF8C-DA81-49B5-91FD-4EC746E09860}"/>
          </ac:grpSpMkLst>
        </pc:grpChg>
        <pc:grpChg chg="add mod">
          <ac:chgData name="Joel" userId="af6e23d9811d1c1b" providerId="LiveId" clId="{C0001B07-187C-43A4-BB91-BBE3A00C447A}" dt="2021-03-10T07:49:20.445" v="767" actId="164"/>
          <ac:grpSpMkLst>
            <pc:docMk/>
            <pc:sldMk cId="2276945164" sldId="265"/>
            <ac:grpSpMk id="15" creationId="{6A348E9E-5A6E-4880-8BC8-B82EEF780C84}"/>
          </ac:grpSpMkLst>
        </pc:grpChg>
        <pc:grpChg chg="add mod">
          <ac:chgData name="Joel" userId="af6e23d9811d1c1b" providerId="LiveId" clId="{C0001B07-187C-43A4-BB91-BBE3A00C447A}" dt="2021-03-10T07:50:28.604" v="784" actId="164"/>
          <ac:grpSpMkLst>
            <pc:docMk/>
            <pc:sldMk cId="2276945164" sldId="265"/>
            <ac:grpSpMk id="17" creationId="{81F0E555-7203-4863-803B-6090240357F9}"/>
          </ac:grpSpMkLst>
        </pc:grpChg>
        <pc:grpChg chg="add mod">
          <ac:chgData name="Joel" userId="af6e23d9811d1c1b" providerId="LiveId" clId="{C0001B07-187C-43A4-BB91-BBE3A00C447A}" dt="2021-03-10T07:51:01.231" v="798" actId="164"/>
          <ac:grpSpMkLst>
            <pc:docMk/>
            <pc:sldMk cId="2276945164" sldId="265"/>
            <ac:grpSpMk id="19" creationId="{1DAB0FF8-F073-4A1D-9537-F693DE9CB920}"/>
          </ac:grpSpMkLst>
        </pc:grpChg>
        <pc:grpChg chg="add mod">
          <ac:chgData name="Joel" userId="af6e23d9811d1c1b" providerId="LiveId" clId="{C0001B07-187C-43A4-BB91-BBE3A00C447A}" dt="2021-03-10T07:51:01.231" v="798" actId="164"/>
          <ac:grpSpMkLst>
            <pc:docMk/>
            <pc:sldMk cId="2276945164" sldId="265"/>
            <ac:grpSpMk id="20" creationId="{D6839A9C-0578-43F7-9800-679C468F97D6}"/>
          </ac:grpSpMkLst>
        </pc:grpChg>
        <pc:grpChg chg="add mod">
          <ac:chgData name="Joel" userId="af6e23d9811d1c1b" providerId="LiveId" clId="{C0001B07-187C-43A4-BB91-BBE3A00C447A}" dt="2021-03-10T07:52:23.508" v="832" actId="164"/>
          <ac:grpSpMkLst>
            <pc:docMk/>
            <pc:sldMk cId="2276945164" sldId="265"/>
            <ac:grpSpMk id="22" creationId="{200ADE6C-6856-483E-A33D-798C47F8C161}"/>
          </ac:grpSpMkLst>
        </pc:grpChg>
        <pc:grpChg chg="add mod">
          <ac:chgData name="Joel" userId="af6e23d9811d1c1b" providerId="LiveId" clId="{C0001B07-187C-43A4-BB91-BBE3A00C447A}" dt="2021-03-10T07:53:23.467" v="853" actId="164"/>
          <ac:grpSpMkLst>
            <pc:docMk/>
            <pc:sldMk cId="2276945164" sldId="265"/>
            <ac:grpSpMk id="23" creationId="{0C327C78-F207-4FEE-BC97-5636E69D838A}"/>
          </ac:grpSpMkLst>
        </pc:grpChg>
        <pc:grpChg chg="add mod">
          <ac:chgData name="Joel" userId="af6e23d9811d1c1b" providerId="LiveId" clId="{C0001B07-187C-43A4-BB91-BBE3A00C447A}" dt="2021-03-10T07:53:53.822" v="862" actId="164"/>
          <ac:grpSpMkLst>
            <pc:docMk/>
            <pc:sldMk cId="2276945164" sldId="265"/>
            <ac:grpSpMk id="26" creationId="{66BC112A-A69E-419A-A22D-877504E3D204}"/>
          </ac:grpSpMkLst>
        </pc:grpChg>
        <pc:grpChg chg="add mod">
          <ac:chgData name="Joel" userId="af6e23d9811d1c1b" providerId="LiveId" clId="{C0001B07-187C-43A4-BB91-BBE3A00C447A}" dt="2021-03-10T07:54:50.860" v="884" actId="164"/>
          <ac:grpSpMkLst>
            <pc:docMk/>
            <pc:sldMk cId="2276945164" sldId="265"/>
            <ac:grpSpMk id="27" creationId="{AFD19777-9D57-4AE4-827D-DFA006040F83}"/>
          </ac:grpSpMkLst>
        </pc:grpChg>
        <pc:grpChg chg="add mod">
          <ac:chgData name="Joel" userId="af6e23d9811d1c1b" providerId="LiveId" clId="{C0001B07-187C-43A4-BB91-BBE3A00C447A}" dt="2021-03-10T07:55:52.876" v="909" actId="164"/>
          <ac:grpSpMkLst>
            <pc:docMk/>
            <pc:sldMk cId="2276945164" sldId="265"/>
            <ac:grpSpMk id="28" creationId="{F9032079-1542-49EC-9286-C65590061096}"/>
          </ac:grpSpMkLst>
        </pc:grpChg>
        <pc:grpChg chg="add mod">
          <ac:chgData name="Joel" userId="af6e23d9811d1c1b" providerId="LiveId" clId="{C0001B07-187C-43A4-BB91-BBE3A00C447A}" dt="2021-03-10T07:57:12.865" v="935" actId="164"/>
          <ac:grpSpMkLst>
            <pc:docMk/>
            <pc:sldMk cId="2276945164" sldId="265"/>
            <ac:grpSpMk id="29" creationId="{B47DB403-DE0D-403E-B662-ADCEAEFF5B5A}"/>
          </ac:grpSpMkLst>
        </pc:grpChg>
        <pc:cxnChg chg="mod">
          <ac:chgData name="Joel" userId="af6e23d9811d1c1b" providerId="LiveId" clId="{C0001B07-187C-43A4-BB91-BBE3A00C447A}" dt="2021-03-10T07:49:15.544" v="766" actId="14100"/>
          <ac:cxnSpMkLst>
            <pc:docMk/>
            <pc:sldMk cId="2276945164" sldId="265"/>
            <ac:cxnSpMk id="9" creationId="{0E1F560C-4E33-4EE8-9406-1AF212708EA3}"/>
          </ac:cxnSpMkLst>
        </pc:cxnChg>
        <pc:cxnChg chg="mod">
          <ac:chgData name="Joel" userId="af6e23d9811d1c1b" providerId="LiveId" clId="{C0001B07-187C-43A4-BB91-BBE3A00C447A}" dt="2021-03-10T07:50:22.620" v="783" actId="14100"/>
          <ac:cxnSpMkLst>
            <pc:docMk/>
            <pc:sldMk cId="2276945164" sldId="265"/>
            <ac:cxnSpMk id="53" creationId="{B064F172-AAA5-4B92-AD5C-DD7EFBE14178}"/>
          </ac:cxnSpMkLst>
        </pc:cxnChg>
        <pc:cxnChg chg="mod">
          <ac:chgData name="Joel" userId="af6e23d9811d1c1b" providerId="LiveId" clId="{C0001B07-187C-43A4-BB91-BBE3A00C447A}" dt="2021-03-10T07:50:49.788" v="795" actId="14100"/>
          <ac:cxnSpMkLst>
            <pc:docMk/>
            <pc:sldMk cId="2276945164" sldId="265"/>
            <ac:cxnSpMk id="57" creationId="{93629497-506A-4364-BC6F-4705A4FDB075}"/>
          </ac:cxnSpMkLst>
        </pc:cxnChg>
        <pc:cxnChg chg="mod">
          <ac:chgData name="Joel" userId="af6e23d9811d1c1b" providerId="LiveId" clId="{C0001B07-187C-43A4-BB91-BBE3A00C447A}" dt="2021-03-10T07:52:15.169" v="831" actId="14100"/>
          <ac:cxnSpMkLst>
            <pc:docMk/>
            <pc:sldMk cId="2276945164" sldId="265"/>
            <ac:cxnSpMk id="82" creationId="{14F6C860-35A2-4D2F-B19D-19FE7CA6601F}"/>
          </ac:cxnSpMkLst>
        </pc:cxnChg>
        <pc:cxnChg chg="mod">
          <ac:chgData name="Joel" userId="af6e23d9811d1c1b" providerId="LiveId" clId="{C0001B07-187C-43A4-BB91-BBE3A00C447A}" dt="2021-03-10T07:52:54.015" v="846" actId="20577"/>
          <ac:cxnSpMkLst>
            <pc:docMk/>
            <pc:sldMk cId="2276945164" sldId="265"/>
            <ac:cxnSpMk id="86" creationId="{66648969-0AC3-48AE-800E-29E4E6FC6EB9}"/>
          </ac:cxnSpMkLst>
        </pc:cxnChg>
        <pc:cxnChg chg="mod">
          <ac:chgData name="Joel" userId="af6e23d9811d1c1b" providerId="LiveId" clId="{C0001B07-187C-43A4-BB91-BBE3A00C447A}" dt="2021-03-10T07:53:48.015" v="861" actId="14100"/>
          <ac:cxnSpMkLst>
            <pc:docMk/>
            <pc:sldMk cId="2276945164" sldId="265"/>
            <ac:cxnSpMk id="91" creationId="{C7790CAC-E95B-4506-BEF4-CDD0FEB00839}"/>
          </ac:cxnSpMkLst>
        </pc:cxnChg>
        <pc:cxnChg chg="mod">
          <ac:chgData name="Joel" userId="af6e23d9811d1c1b" providerId="LiveId" clId="{C0001B07-187C-43A4-BB91-BBE3A00C447A}" dt="2021-03-10T07:55:25.898" v="902" actId="20577"/>
          <ac:cxnSpMkLst>
            <pc:docMk/>
            <pc:sldMk cId="2276945164" sldId="265"/>
            <ac:cxnSpMk id="122" creationId="{62DE0FB3-6844-480E-AA67-6F637EC40A50}"/>
          </ac:cxnSpMkLst>
        </pc:cxnChg>
      </pc:sldChg>
      <pc:sldChg chg="addSp delSp modSp mod">
        <pc:chgData name="Joel" userId="af6e23d9811d1c1b" providerId="LiveId" clId="{C0001B07-187C-43A4-BB91-BBE3A00C447A}" dt="2021-03-10T08:39:09.087" v="1147"/>
        <pc:sldMkLst>
          <pc:docMk/>
          <pc:sldMk cId="1498947791" sldId="266"/>
        </pc:sldMkLst>
        <pc:spChg chg="mod">
          <ac:chgData name="Joel" userId="af6e23d9811d1c1b" providerId="LiveId" clId="{C0001B07-187C-43A4-BB91-BBE3A00C447A}" dt="2021-03-10T08:19:58.886" v="1025" actId="164"/>
          <ac:spMkLst>
            <pc:docMk/>
            <pc:sldMk cId="1498947791" sldId="266"/>
            <ac:spMk id="4" creationId="{FFD4A287-8084-4B82-B7A4-750444731408}"/>
          </ac:spMkLst>
        </pc:spChg>
        <pc:spChg chg="mod">
          <ac:chgData name="Joel" userId="af6e23d9811d1c1b" providerId="LiveId" clId="{C0001B07-187C-43A4-BB91-BBE3A00C447A}" dt="2021-03-10T08:32:24.018" v="1095" actId="20577"/>
          <ac:spMkLst>
            <pc:docMk/>
            <pc:sldMk cId="1498947791" sldId="266"/>
            <ac:spMk id="16" creationId="{CDFB7498-60E4-4121-AA62-F86CF64CEDEB}"/>
          </ac:spMkLst>
        </pc:spChg>
        <pc:spChg chg="mod">
          <ac:chgData name="Joel" userId="af6e23d9811d1c1b" providerId="LiveId" clId="{C0001B07-187C-43A4-BB91-BBE3A00C447A}" dt="2021-03-10T08:35:26.472" v="1128" actId="20577"/>
          <ac:spMkLst>
            <pc:docMk/>
            <pc:sldMk cId="1498947791" sldId="266"/>
            <ac:spMk id="18" creationId="{90980B4F-61D2-439F-B113-39DFDFC8E65C}"/>
          </ac:spMkLst>
        </pc:spChg>
        <pc:spChg chg="mod">
          <ac:chgData name="Joel" userId="af6e23d9811d1c1b" providerId="LiveId" clId="{C0001B07-187C-43A4-BB91-BBE3A00C447A}" dt="2021-03-10T08:31:43.819" v="1081" actId="164"/>
          <ac:spMkLst>
            <pc:docMk/>
            <pc:sldMk cId="1498947791" sldId="266"/>
            <ac:spMk id="20" creationId="{492EADB9-C35D-407F-98BE-B80FBE202652}"/>
          </ac:spMkLst>
        </pc:spChg>
        <pc:spChg chg="mod">
          <ac:chgData name="Joel" userId="af6e23d9811d1c1b" providerId="LiveId" clId="{C0001B07-187C-43A4-BB91-BBE3A00C447A}" dt="2021-03-10T08:29:41.928" v="1070" actId="20577"/>
          <ac:spMkLst>
            <pc:docMk/>
            <pc:sldMk cId="1498947791" sldId="266"/>
            <ac:spMk id="28" creationId="{4FF9B31C-C35C-43E2-981F-ADD8626168F5}"/>
          </ac:spMkLst>
        </pc:spChg>
        <pc:spChg chg="mod topLvl">
          <ac:chgData name="Joel" userId="af6e23d9811d1c1b" providerId="LiveId" clId="{C0001B07-187C-43A4-BB91-BBE3A00C447A}" dt="2021-03-10T08:16:54.718" v="1001" actId="20578"/>
          <ac:spMkLst>
            <pc:docMk/>
            <pc:sldMk cId="1498947791" sldId="266"/>
            <ac:spMk id="30" creationId="{BE5202B5-8BC4-4925-8D23-97C7C48394B6}"/>
          </ac:spMkLst>
        </pc:spChg>
        <pc:spChg chg="mod">
          <ac:chgData name="Joel" userId="af6e23d9811d1c1b" providerId="LiveId" clId="{C0001B07-187C-43A4-BB91-BBE3A00C447A}" dt="2021-03-10T08:14:49.041" v="996" actId="1076"/>
          <ac:spMkLst>
            <pc:docMk/>
            <pc:sldMk cId="1498947791" sldId="266"/>
            <ac:spMk id="32" creationId="{53248EE1-FBDA-4AF5-A6AD-D01BB7CEEFC8}"/>
          </ac:spMkLst>
        </pc:spChg>
        <pc:spChg chg="mod">
          <ac:chgData name="Joel" userId="af6e23d9811d1c1b" providerId="LiveId" clId="{C0001B07-187C-43A4-BB91-BBE3A00C447A}" dt="2021-03-10T08:19:06.857" v="1014"/>
          <ac:spMkLst>
            <pc:docMk/>
            <pc:sldMk cId="1498947791" sldId="266"/>
            <ac:spMk id="38" creationId="{7375D331-BBC3-4CF9-B974-7C51866A5300}"/>
          </ac:spMkLst>
        </pc:spChg>
        <pc:spChg chg="mod">
          <ac:chgData name="Joel" userId="af6e23d9811d1c1b" providerId="LiveId" clId="{C0001B07-187C-43A4-BB91-BBE3A00C447A}" dt="2021-03-10T08:25:00.079" v="1045"/>
          <ac:spMkLst>
            <pc:docMk/>
            <pc:sldMk cId="1498947791" sldId="266"/>
            <ac:spMk id="44" creationId="{5BDC7D09-E052-4800-81FF-CF93250E1D88}"/>
          </ac:spMkLst>
        </pc:spChg>
        <pc:spChg chg="add mod topLvl">
          <ac:chgData name="Joel" userId="af6e23d9811d1c1b" providerId="LiveId" clId="{C0001B07-187C-43A4-BB91-BBE3A00C447A}" dt="2021-03-10T08:16:54.718" v="1001" actId="20578"/>
          <ac:spMkLst>
            <pc:docMk/>
            <pc:sldMk cId="1498947791" sldId="266"/>
            <ac:spMk id="48" creationId="{0633D15B-7D37-4E19-BF68-25C8FB6BEFC4}"/>
          </ac:spMkLst>
        </pc:spChg>
        <pc:spChg chg="add mod topLvl">
          <ac:chgData name="Joel" userId="af6e23d9811d1c1b" providerId="LiveId" clId="{C0001B07-187C-43A4-BB91-BBE3A00C447A}" dt="2021-03-10T08:16:58.272" v="1002"/>
          <ac:spMkLst>
            <pc:docMk/>
            <pc:sldMk cId="1498947791" sldId="266"/>
            <ac:spMk id="49" creationId="{F3EE6F71-38B8-449D-840A-B3FD98F629D3}"/>
          </ac:spMkLst>
        </pc:spChg>
        <pc:spChg chg="add mod">
          <ac:chgData name="Joel" userId="af6e23d9811d1c1b" providerId="LiveId" clId="{C0001B07-187C-43A4-BB91-BBE3A00C447A}" dt="2021-03-10T08:18:21.168" v="1013"/>
          <ac:spMkLst>
            <pc:docMk/>
            <pc:sldMk cId="1498947791" sldId="266"/>
            <ac:spMk id="52" creationId="{8161E98C-450B-47AB-89BD-FA63757FAABD}"/>
          </ac:spMkLst>
        </pc:spChg>
        <pc:spChg chg="add mod">
          <ac:chgData name="Joel" userId="af6e23d9811d1c1b" providerId="LiveId" clId="{C0001B07-187C-43A4-BB91-BBE3A00C447A}" dt="2021-03-10T08:20:20.422" v="1026"/>
          <ac:spMkLst>
            <pc:docMk/>
            <pc:sldMk cId="1498947791" sldId="266"/>
            <ac:spMk id="53" creationId="{4158B502-FA5C-44FE-89BC-E3CE3CC433BE}"/>
          </ac:spMkLst>
        </pc:spChg>
        <pc:spChg chg="add mod">
          <ac:chgData name="Joel" userId="af6e23d9811d1c1b" providerId="LiveId" clId="{C0001B07-187C-43A4-BB91-BBE3A00C447A}" dt="2021-03-10T08:20:42.535" v="1027"/>
          <ac:spMkLst>
            <pc:docMk/>
            <pc:sldMk cId="1498947791" sldId="266"/>
            <ac:spMk id="54" creationId="{249F15CE-BEB9-472A-A858-1B449B03F88C}"/>
          </ac:spMkLst>
        </pc:spChg>
        <pc:spChg chg="add mod">
          <ac:chgData name="Joel" userId="af6e23d9811d1c1b" providerId="LiveId" clId="{C0001B07-187C-43A4-BB91-BBE3A00C447A}" dt="2021-03-10T08:25:38.279" v="1046"/>
          <ac:spMkLst>
            <pc:docMk/>
            <pc:sldMk cId="1498947791" sldId="266"/>
            <ac:spMk id="56" creationId="{4D2A24C0-EEA2-4B5A-924A-52A5E5224303}"/>
          </ac:spMkLst>
        </pc:spChg>
        <pc:spChg chg="add mod">
          <ac:chgData name="Joel" userId="af6e23d9811d1c1b" providerId="LiveId" clId="{C0001B07-187C-43A4-BB91-BBE3A00C447A}" dt="2021-03-10T08:26:45.886" v="1047"/>
          <ac:spMkLst>
            <pc:docMk/>
            <pc:sldMk cId="1498947791" sldId="266"/>
            <ac:spMk id="57" creationId="{D08F8B72-736D-462C-9669-87F0AFC8609E}"/>
          </ac:spMkLst>
        </pc:spChg>
        <pc:spChg chg="add mod">
          <ac:chgData name="Joel" userId="af6e23d9811d1c1b" providerId="LiveId" clId="{C0001B07-187C-43A4-BB91-BBE3A00C447A}" dt="2021-03-10T08:30:35.672" v="1075"/>
          <ac:spMkLst>
            <pc:docMk/>
            <pc:sldMk cId="1498947791" sldId="266"/>
            <ac:spMk id="64" creationId="{ED91D6B1-AE7D-4D35-85F6-1B64BFE0EE20}"/>
          </ac:spMkLst>
        </pc:spChg>
        <pc:spChg chg="add mod">
          <ac:chgData name="Joel" userId="af6e23d9811d1c1b" providerId="LiveId" clId="{C0001B07-187C-43A4-BB91-BBE3A00C447A}" dt="2021-03-10T08:30:07.641" v="1074"/>
          <ac:spMkLst>
            <pc:docMk/>
            <pc:sldMk cId="1498947791" sldId="266"/>
            <ac:spMk id="65" creationId="{EED00C9F-85CE-4345-AD06-FD615B4BEA35}"/>
          </ac:spMkLst>
        </pc:spChg>
        <pc:spChg chg="add mod">
          <ac:chgData name="Joel" userId="af6e23d9811d1c1b" providerId="LiveId" clId="{C0001B07-187C-43A4-BB91-BBE3A00C447A}" dt="2021-03-10T08:31:55.063" v="1082"/>
          <ac:spMkLst>
            <pc:docMk/>
            <pc:sldMk cId="1498947791" sldId="266"/>
            <ac:spMk id="66" creationId="{35A24A43-685F-4FC0-BB7F-C8E54D071478}"/>
          </ac:spMkLst>
        </pc:spChg>
        <pc:spChg chg="add mod">
          <ac:chgData name="Joel" userId="af6e23d9811d1c1b" providerId="LiveId" clId="{C0001B07-187C-43A4-BB91-BBE3A00C447A}" dt="2021-03-10T08:33:01.779" v="1100"/>
          <ac:spMkLst>
            <pc:docMk/>
            <pc:sldMk cId="1498947791" sldId="266"/>
            <ac:spMk id="68" creationId="{F2290284-AD71-42AE-8D09-20F2DEAC0E1D}"/>
          </ac:spMkLst>
        </pc:spChg>
        <pc:spChg chg="add mod">
          <ac:chgData name="Joel" userId="af6e23d9811d1c1b" providerId="LiveId" clId="{C0001B07-187C-43A4-BB91-BBE3A00C447A}" dt="2021-03-10T08:33:24.181" v="1101"/>
          <ac:spMkLst>
            <pc:docMk/>
            <pc:sldMk cId="1498947791" sldId="266"/>
            <ac:spMk id="69" creationId="{4C0ACE27-81CF-49BF-8E0E-923265C453C4}"/>
          </ac:spMkLst>
        </pc:spChg>
        <pc:spChg chg="add mod">
          <ac:chgData name="Joel" userId="af6e23d9811d1c1b" providerId="LiveId" clId="{C0001B07-187C-43A4-BB91-BBE3A00C447A}" dt="2021-03-10T08:33:43.887" v="1102"/>
          <ac:spMkLst>
            <pc:docMk/>
            <pc:sldMk cId="1498947791" sldId="266"/>
            <ac:spMk id="70" creationId="{E1001E2A-044E-43B5-88B0-E489AAF1A138}"/>
          </ac:spMkLst>
        </pc:spChg>
        <pc:spChg chg="add mod">
          <ac:chgData name="Joel" userId="af6e23d9811d1c1b" providerId="LiveId" clId="{C0001B07-187C-43A4-BB91-BBE3A00C447A}" dt="2021-03-10T08:36:34.656" v="1142"/>
          <ac:spMkLst>
            <pc:docMk/>
            <pc:sldMk cId="1498947791" sldId="266"/>
            <ac:spMk id="72" creationId="{6A5E31FB-8DAA-4E20-B41F-A7AD8EBB3F0A}"/>
          </ac:spMkLst>
        </pc:spChg>
        <pc:spChg chg="add mod">
          <ac:chgData name="Joel" userId="af6e23d9811d1c1b" providerId="LiveId" clId="{C0001B07-187C-43A4-BB91-BBE3A00C447A}" dt="2021-03-10T08:36:54.784" v="1143"/>
          <ac:spMkLst>
            <pc:docMk/>
            <pc:sldMk cId="1498947791" sldId="266"/>
            <ac:spMk id="73" creationId="{7FB00E5F-141D-414D-BFAC-0B1EB9E4A017}"/>
          </ac:spMkLst>
        </pc:spChg>
        <pc:spChg chg="add mod">
          <ac:chgData name="Joel" userId="af6e23d9811d1c1b" providerId="LiveId" clId="{C0001B07-187C-43A4-BB91-BBE3A00C447A}" dt="2021-03-10T08:37:15.971" v="1144"/>
          <ac:spMkLst>
            <pc:docMk/>
            <pc:sldMk cId="1498947791" sldId="266"/>
            <ac:spMk id="74" creationId="{397D9990-1507-44EA-B66A-A9A5231E36C1}"/>
          </ac:spMkLst>
        </pc:spChg>
        <pc:spChg chg="add mod">
          <ac:chgData name="Joel" userId="af6e23d9811d1c1b" providerId="LiveId" clId="{C0001B07-187C-43A4-BB91-BBE3A00C447A}" dt="2021-03-10T08:38:13.151" v="1145"/>
          <ac:spMkLst>
            <pc:docMk/>
            <pc:sldMk cId="1498947791" sldId="266"/>
            <ac:spMk id="75" creationId="{0BF6F403-A0D6-4544-96DB-A7C1E3EA74F9}"/>
          </ac:spMkLst>
        </pc:spChg>
        <pc:spChg chg="add mod">
          <ac:chgData name="Joel" userId="af6e23d9811d1c1b" providerId="LiveId" clId="{C0001B07-187C-43A4-BB91-BBE3A00C447A}" dt="2021-03-10T08:38:39.511" v="1146"/>
          <ac:spMkLst>
            <pc:docMk/>
            <pc:sldMk cId="1498947791" sldId="266"/>
            <ac:spMk id="76" creationId="{ECA47CBF-A578-4022-B004-D55759C0ADD9}"/>
          </ac:spMkLst>
        </pc:spChg>
        <pc:spChg chg="add mod">
          <ac:chgData name="Joel" userId="af6e23d9811d1c1b" providerId="LiveId" clId="{C0001B07-187C-43A4-BB91-BBE3A00C447A}" dt="2021-03-10T08:39:09.087" v="1147"/>
          <ac:spMkLst>
            <pc:docMk/>
            <pc:sldMk cId="1498947791" sldId="266"/>
            <ac:spMk id="77" creationId="{B0CDD60E-E5F5-41A4-8FAD-93D2CFCC6417}"/>
          </ac:spMkLst>
        </pc:spChg>
        <pc:spChg chg="mod">
          <ac:chgData name="Joel" userId="af6e23d9811d1c1b" providerId="LiveId" clId="{C0001B07-187C-43A4-BB91-BBE3A00C447A}" dt="2021-03-10T08:28:39.390" v="1062" actId="164"/>
          <ac:spMkLst>
            <pc:docMk/>
            <pc:sldMk cId="1498947791" sldId="266"/>
            <ac:spMk id="133" creationId="{CB23128D-48E8-4245-A16C-39D0C086EFFC}"/>
          </ac:spMkLst>
        </pc:spChg>
        <pc:grpChg chg="add del mod">
          <ac:chgData name="Joel" userId="af6e23d9811d1c1b" providerId="LiveId" clId="{C0001B07-187C-43A4-BB91-BBE3A00C447A}" dt="2021-03-10T08:15:00.163" v="997" actId="165"/>
          <ac:grpSpMkLst>
            <pc:docMk/>
            <pc:sldMk cId="1498947791" sldId="266"/>
            <ac:grpSpMk id="41" creationId="{8D4FF15E-F46E-4177-8BAE-2DAA7B375E33}"/>
          </ac:grpSpMkLst>
        </pc:grpChg>
        <pc:grpChg chg="add mod">
          <ac:chgData name="Joel" userId="af6e23d9811d1c1b" providerId="LiveId" clId="{C0001B07-187C-43A4-BB91-BBE3A00C447A}" dt="2021-03-10T08:27:41.858" v="1050" actId="1076"/>
          <ac:grpSpMkLst>
            <pc:docMk/>
            <pc:sldMk cId="1498947791" sldId="266"/>
            <ac:grpSpMk id="42" creationId="{181D3181-2579-41B3-8D29-A47A0C4F4BA2}"/>
          </ac:grpSpMkLst>
        </pc:grpChg>
        <pc:grpChg chg="add mod">
          <ac:chgData name="Joel" userId="af6e23d9811d1c1b" providerId="LiveId" clId="{C0001B07-187C-43A4-BB91-BBE3A00C447A}" dt="2021-03-10T08:19:58.886" v="1025" actId="164"/>
          <ac:grpSpMkLst>
            <pc:docMk/>
            <pc:sldMk cId="1498947791" sldId="266"/>
            <ac:grpSpMk id="43" creationId="{434FE54F-CA0C-44CF-8494-919F0866C8AB}"/>
          </ac:grpSpMkLst>
        </pc:grpChg>
        <pc:grpChg chg="add mod">
          <ac:chgData name="Joel" userId="af6e23d9811d1c1b" providerId="LiveId" clId="{C0001B07-187C-43A4-BB91-BBE3A00C447A}" dt="2021-03-10T08:28:39.390" v="1062" actId="164"/>
          <ac:grpSpMkLst>
            <pc:docMk/>
            <pc:sldMk cId="1498947791" sldId="266"/>
            <ac:grpSpMk id="60" creationId="{AE90D45F-9792-4B85-8E1D-A904EDE473BD}"/>
          </ac:grpSpMkLst>
        </pc:grpChg>
        <pc:grpChg chg="add mod">
          <ac:chgData name="Joel" userId="af6e23d9811d1c1b" providerId="LiveId" clId="{C0001B07-187C-43A4-BB91-BBE3A00C447A}" dt="2021-03-10T08:31:43.819" v="1081" actId="164"/>
          <ac:grpSpMkLst>
            <pc:docMk/>
            <pc:sldMk cId="1498947791" sldId="266"/>
            <ac:grpSpMk id="61" creationId="{2B5B2673-4741-4439-BBD8-C6A3C2FB094C}"/>
          </ac:grpSpMkLst>
        </pc:grpChg>
        <pc:cxnChg chg="mod">
          <ac:chgData name="Joel" userId="af6e23d9811d1c1b" providerId="LiveId" clId="{C0001B07-187C-43A4-BB91-BBE3A00C447A}" dt="2021-03-10T08:32:36.575" v="1099" actId="14100"/>
          <ac:cxnSpMkLst>
            <pc:docMk/>
            <pc:sldMk cId="1498947791" sldId="266"/>
            <ac:cxnSpMk id="17" creationId="{810FC7BA-07DA-4BEE-AE42-65053F872B43}"/>
          </ac:cxnSpMkLst>
        </pc:cxnChg>
        <pc:cxnChg chg="mod">
          <ac:chgData name="Joel" userId="af6e23d9811d1c1b" providerId="LiveId" clId="{C0001B07-187C-43A4-BB91-BBE3A00C447A}" dt="2021-03-10T08:36:11.012" v="1141" actId="14100"/>
          <ac:cxnSpMkLst>
            <pc:docMk/>
            <pc:sldMk cId="1498947791" sldId="266"/>
            <ac:cxnSpMk id="19" creationId="{817F85AB-8614-4A29-B4FE-A68EE0D7F890}"/>
          </ac:cxnSpMkLst>
        </pc:cxnChg>
        <pc:cxnChg chg="mod">
          <ac:chgData name="Joel" userId="af6e23d9811d1c1b" providerId="LiveId" clId="{C0001B07-187C-43A4-BB91-BBE3A00C447A}" dt="2021-03-10T08:28:02.985" v="1058" actId="14100"/>
          <ac:cxnSpMkLst>
            <pc:docMk/>
            <pc:sldMk cId="1498947791" sldId="266"/>
            <ac:cxnSpMk id="29" creationId="{CC3C0B30-9DF3-49D9-9D0F-A1ED36CA2E7E}"/>
          </ac:cxnSpMkLst>
        </pc:cxnChg>
        <pc:cxnChg chg="mod topLvl">
          <ac:chgData name="Joel" userId="af6e23d9811d1c1b" providerId="LiveId" clId="{C0001B07-187C-43A4-BB91-BBE3A00C447A}" dt="2021-03-10T08:27:45.680" v="1052" actId="14100"/>
          <ac:cxnSpMkLst>
            <pc:docMk/>
            <pc:sldMk cId="1498947791" sldId="266"/>
            <ac:cxnSpMk id="31" creationId="{6C32EBAE-3763-4662-97EB-8A36515A9E49}"/>
          </ac:cxnSpMkLst>
        </pc:cxnChg>
        <pc:cxnChg chg="mod">
          <ac:chgData name="Joel" userId="af6e23d9811d1c1b" providerId="LiveId" clId="{C0001B07-187C-43A4-BB91-BBE3A00C447A}" dt="2021-03-10T08:14:49.041" v="996" actId="1076"/>
          <ac:cxnSpMkLst>
            <pc:docMk/>
            <pc:sldMk cId="1498947791" sldId="266"/>
            <ac:cxnSpMk id="33" creationId="{B59D5EBC-8EDB-4BD6-944E-8E9AE876C627}"/>
          </ac:cxnSpMkLst>
        </pc:cxnChg>
        <pc:cxnChg chg="mod">
          <ac:chgData name="Joel" userId="af6e23d9811d1c1b" providerId="LiveId" clId="{C0001B07-187C-43A4-BB91-BBE3A00C447A}" dt="2021-03-10T08:24:01.921" v="1040" actId="20577"/>
          <ac:cxnSpMkLst>
            <pc:docMk/>
            <pc:sldMk cId="1498947791" sldId="266"/>
            <ac:cxnSpMk id="45" creationId="{772C43EA-57AE-41DE-BCC8-5B2FF3EFA2E4}"/>
          </ac:cxnSpMkLst>
        </pc:cxnChg>
        <pc:cxnChg chg="mod">
          <ac:chgData name="Joel" userId="af6e23d9811d1c1b" providerId="LiveId" clId="{C0001B07-187C-43A4-BB91-BBE3A00C447A}" dt="2021-03-10T08:24:05.640" v="1041" actId="14100"/>
          <ac:cxnSpMkLst>
            <pc:docMk/>
            <pc:sldMk cId="1498947791" sldId="266"/>
            <ac:cxnSpMk id="47" creationId="{B635A179-BE1A-4FD4-B0DD-EC1597354B93}"/>
          </ac:cxnSpMkLst>
        </pc:cxnChg>
        <pc:cxnChg chg="del mod">
          <ac:chgData name="Joel" userId="af6e23d9811d1c1b" providerId="LiveId" clId="{C0001B07-187C-43A4-BB91-BBE3A00C447A}" dt="2021-03-10T08:27:28.634" v="1048" actId="478"/>
          <ac:cxnSpMkLst>
            <pc:docMk/>
            <pc:sldMk cId="1498947791" sldId="266"/>
            <ac:cxnSpMk id="134" creationId="{9D2B9C33-41B6-40BE-A308-E94B2BF60AA3}"/>
          </ac:cxnSpMkLst>
        </pc:cxnChg>
        <pc:cxnChg chg="del mod">
          <ac:chgData name="Joel" userId="af6e23d9811d1c1b" providerId="LiveId" clId="{C0001B07-187C-43A4-BB91-BBE3A00C447A}" dt="2021-03-10T08:27:58.877" v="1057" actId="478"/>
          <ac:cxnSpMkLst>
            <pc:docMk/>
            <pc:sldMk cId="1498947791" sldId="266"/>
            <ac:cxnSpMk id="135" creationId="{54DC0206-FB97-4244-8811-1E2FC6A601F2}"/>
          </ac:cxnSpMkLst>
        </pc:cxnChg>
      </pc:sldChg>
      <pc:sldChg chg="addSp modSp mod">
        <pc:chgData name="Joel" userId="af6e23d9811d1c1b" providerId="LiveId" clId="{C0001B07-187C-43A4-BB91-BBE3A00C447A}" dt="2021-03-10T09:57:16.067" v="1269" actId="1076"/>
        <pc:sldMkLst>
          <pc:docMk/>
          <pc:sldMk cId="2149387175" sldId="271"/>
        </pc:sldMkLst>
        <pc:spChg chg="add mod">
          <ac:chgData name="Joel" userId="af6e23d9811d1c1b" providerId="LiveId" clId="{C0001B07-187C-43A4-BB91-BBE3A00C447A}" dt="2021-03-10T08:43:53.481" v="1152" actId="14100"/>
          <ac:spMkLst>
            <pc:docMk/>
            <pc:sldMk cId="2149387175" sldId="271"/>
            <ac:spMk id="13" creationId="{4FC57D8E-4A1A-43AB-A386-D30163380FDE}"/>
          </ac:spMkLst>
        </pc:spChg>
        <pc:cxnChg chg="mod">
          <ac:chgData name="Joel" userId="af6e23d9811d1c1b" providerId="LiveId" clId="{C0001B07-187C-43A4-BB91-BBE3A00C447A}" dt="2021-03-10T09:57:11.562" v="1268" actId="1076"/>
          <ac:cxnSpMkLst>
            <pc:docMk/>
            <pc:sldMk cId="2149387175" sldId="271"/>
            <ac:cxnSpMk id="40" creationId="{E366ACB9-D08E-42ED-A335-F1C1412DDC92}"/>
          </ac:cxnSpMkLst>
        </pc:cxnChg>
        <pc:cxnChg chg="mod">
          <ac:chgData name="Joel" userId="af6e23d9811d1c1b" providerId="LiveId" clId="{C0001B07-187C-43A4-BB91-BBE3A00C447A}" dt="2021-03-10T09:57:16.067" v="1269" actId="1076"/>
          <ac:cxnSpMkLst>
            <pc:docMk/>
            <pc:sldMk cId="2149387175" sldId="271"/>
            <ac:cxnSpMk id="57" creationId="{83A2B397-0561-4457-AD8B-4CCAD6990349}"/>
          </ac:cxnSpMkLst>
        </pc:cxnChg>
      </pc:sldChg>
      <pc:sldChg chg="addSp delSp modSp mod">
        <pc:chgData name="Joel" userId="af6e23d9811d1c1b" providerId="LiveId" clId="{C0001B07-187C-43A4-BB91-BBE3A00C447A}" dt="2021-03-10T09:45:31.587" v="1222"/>
        <pc:sldMkLst>
          <pc:docMk/>
          <pc:sldMk cId="1455756362" sldId="272"/>
        </pc:sldMkLst>
        <pc:spChg chg="mod">
          <ac:chgData name="Joel" userId="af6e23d9811d1c1b" providerId="LiveId" clId="{C0001B07-187C-43A4-BB91-BBE3A00C447A}" dt="2021-03-10T09:26:32.766" v="1181"/>
          <ac:spMkLst>
            <pc:docMk/>
            <pc:sldMk cId="1455756362" sldId="272"/>
            <ac:spMk id="2" creationId="{BDE5A960-2E30-4180-B188-976BC45D72FB}"/>
          </ac:spMkLst>
        </pc:spChg>
        <pc:spChg chg="add del mod">
          <ac:chgData name="Joel" userId="af6e23d9811d1c1b" providerId="LiveId" clId="{C0001B07-187C-43A4-BB91-BBE3A00C447A}" dt="2021-03-09T15:55:49.438" v="421" actId="478"/>
          <ac:spMkLst>
            <pc:docMk/>
            <pc:sldMk cId="1455756362" sldId="272"/>
            <ac:spMk id="4" creationId="{3033E210-8324-4C17-90F2-9CA9EBAB058C}"/>
          </ac:spMkLst>
        </pc:spChg>
        <pc:spChg chg="mod">
          <ac:chgData name="Joel" userId="af6e23d9811d1c1b" providerId="LiveId" clId="{C0001B07-187C-43A4-BB91-BBE3A00C447A}" dt="2021-03-10T09:35:39.514" v="1199"/>
          <ac:spMkLst>
            <pc:docMk/>
            <pc:sldMk cId="1455756362" sldId="272"/>
            <ac:spMk id="5" creationId="{2C57D231-4975-4D1D-A5E2-3CC8C8892F4A}"/>
          </ac:spMkLst>
        </pc:spChg>
        <pc:spChg chg="mod">
          <ac:chgData name="Joel" userId="af6e23d9811d1c1b" providerId="LiveId" clId="{C0001B07-187C-43A4-BB91-BBE3A00C447A}" dt="2021-03-10T09:41:10.237" v="1209"/>
          <ac:spMkLst>
            <pc:docMk/>
            <pc:sldMk cId="1455756362" sldId="272"/>
            <ac:spMk id="9" creationId="{0E5BA14A-0677-4AFC-941D-4C5457569A12}"/>
          </ac:spMkLst>
        </pc:spChg>
        <pc:spChg chg="mod">
          <ac:chgData name="Joel" userId="af6e23d9811d1c1b" providerId="LiveId" clId="{C0001B07-187C-43A4-BB91-BBE3A00C447A}" dt="2021-03-10T09:27:18.980" v="1183"/>
          <ac:spMkLst>
            <pc:docMk/>
            <pc:sldMk cId="1455756362" sldId="272"/>
            <ac:spMk id="10" creationId="{E544B65C-B417-4DC2-B3FC-18A0B332362C}"/>
          </ac:spMkLst>
        </pc:spChg>
        <pc:spChg chg="mod">
          <ac:chgData name="Joel" userId="af6e23d9811d1c1b" providerId="LiveId" clId="{C0001B07-187C-43A4-BB91-BBE3A00C447A}" dt="2021-03-10T09:39:34.972" v="1205"/>
          <ac:spMkLst>
            <pc:docMk/>
            <pc:sldMk cId="1455756362" sldId="272"/>
            <ac:spMk id="12" creationId="{0065208C-D30B-4A4A-8AB7-D08B13810045}"/>
          </ac:spMkLst>
        </pc:spChg>
        <pc:spChg chg="mod">
          <ac:chgData name="Joel" userId="af6e23d9811d1c1b" providerId="LiveId" clId="{C0001B07-187C-43A4-BB91-BBE3A00C447A}" dt="2021-03-10T09:44:33.519" v="1221"/>
          <ac:spMkLst>
            <pc:docMk/>
            <pc:sldMk cId="1455756362" sldId="272"/>
            <ac:spMk id="13" creationId="{2B47E086-5B49-4FD4-A8FE-A5A41E1E3249}"/>
          </ac:spMkLst>
        </pc:spChg>
        <pc:spChg chg="mod">
          <ac:chgData name="Joel" userId="af6e23d9811d1c1b" providerId="LiveId" clId="{C0001B07-187C-43A4-BB91-BBE3A00C447A}" dt="2021-03-10T09:45:31.587" v="1222"/>
          <ac:spMkLst>
            <pc:docMk/>
            <pc:sldMk cId="1455756362" sldId="272"/>
            <ac:spMk id="14" creationId="{9D361FFB-8E59-4608-90A5-235B0D2A4EC3}"/>
          </ac:spMkLst>
        </pc:spChg>
        <pc:spChg chg="mod">
          <ac:chgData name="Joel" userId="af6e23d9811d1c1b" providerId="LiveId" clId="{C0001B07-187C-43A4-BB91-BBE3A00C447A}" dt="2021-03-09T16:04:06.192" v="462"/>
          <ac:spMkLst>
            <pc:docMk/>
            <pc:sldMk cId="1455756362" sldId="272"/>
            <ac:spMk id="15" creationId="{1A010B58-C460-462D-94EE-33211EB15B98}"/>
          </ac:spMkLst>
        </pc:spChg>
        <pc:spChg chg="mod">
          <ac:chgData name="Joel" userId="af6e23d9811d1c1b" providerId="LiveId" clId="{C0001B07-187C-43A4-BB91-BBE3A00C447A}" dt="2021-03-10T09:36:32.442" v="1201"/>
          <ac:spMkLst>
            <pc:docMk/>
            <pc:sldMk cId="1455756362" sldId="272"/>
            <ac:spMk id="16" creationId="{2BAEFF91-206C-4B5C-ACD0-607A9835D31C}"/>
          </ac:spMkLst>
        </pc:spChg>
        <pc:spChg chg="mod">
          <ac:chgData name="Joel" userId="af6e23d9811d1c1b" providerId="LiveId" clId="{C0001B07-187C-43A4-BB91-BBE3A00C447A}" dt="2021-03-10T09:37:01.369" v="1203"/>
          <ac:spMkLst>
            <pc:docMk/>
            <pc:sldMk cId="1455756362" sldId="272"/>
            <ac:spMk id="17" creationId="{35331019-D4B0-4B0D-A009-CB485CC0216C}"/>
          </ac:spMkLst>
        </pc:spChg>
        <pc:spChg chg="mod">
          <ac:chgData name="Joel" userId="af6e23d9811d1c1b" providerId="LiveId" clId="{C0001B07-187C-43A4-BB91-BBE3A00C447A}" dt="2021-03-10T09:36:48.888" v="1202"/>
          <ac:spMkLst>
            <pc:docMk/>
            <pc:sldMk cId="1455756362" sldId="272"/>
            <ac:spMk id="18" creationId="{D1E9B33F-1CA0-414D-83FF-441F534F910D}"/>
          </ac:spMkLst>
        </pc:spChg>
        <pc:spChg chg="mod">
          <ac:chgData name="Joel" userId="af6e23d9811d1c1b" providerId="LiveId" clId="{C0001B07-187C-43A4-BB91-BBE3A00C447A}" dt="2021-03-10T09:39:00.328" v="1204"/>
          <ac:spMkLst>
            <pc:docMk/>
            <pc:sldMk cId="1455756362" sldId="272"/>
            <ac:spMk id="19" creationId="{32F24017-B688-438F-A312-97E8362EFD4A}"/>
          </ac:spMkLst>
        </pc:spChg>
        <pc:spChg chg="mod">
          <ac:chgData name="Joel" userId="af6e23d9811d1c1b" providerId="LiveId" clId="{C0001B07-187C-43A4-BB91-BBE3A00C447A}" dt="2021-03-10T09:40:28.987" v="1207"/>
          <ac:spMkLst>
            <pc:docMk/>
            <pc:sldMk cId="1455756362" sldId="272"/>
            <ac:spMk id="22" creationId="{C516D87F-9C36-47C9-817E-AB29BD02688A}"/>
          </ac:spMkLst>
        </pc:spChg>
        <pc:spChg chg="add mod">
          <ac:chgData name="Joel" userId="af6e23d9811d1c1b" providerId="LiveId" clId="{C0001B07-187C-43A4-BB91-BBE3A00C447A}" dt="2021-03-10T09:33:22.541" v="1197"/>
          <ac:spMkLst>
            <pc:docMk/>
            <pc:sldMk cId="1455756362" sldId="272"/>
            <ac:spMk id="35" creationId="{AABD4783-A081-4ED2-82E8-BA7BE854DD29}"/>
          </ac:spMkLst>
        </pc:spChg>
        <pc:spChg chg="add mod">
          <ac:chgData name="Joel" userId="af6e23d9811d1c1b" providerId="LiveId" clId="{C0001B07-187C-43A4-BB91-BBE3A00C447A}" dt="2021-03-10T09:35:20.998" v="1198"/>
          <ac:spMkLst>
            <pc:docMk/>
            <pc:sldMk cId="1455756362" sldId="272"/>
            <ac:spMk id="37" creationId="{817DE65C-1B55-469B-88C7-C00FE33635FE}"/>
          </ac:spMkLst>
        </pc:spChg>
        <pc:spChg chg="add mod">
          <ac:chgData name="Joel" userId="af6e23d9811d1c1b" providerId="LiveId" clId="{C0001B07-187C-43A4-BB91-BBE3A00C447A}" dt="2021-03-10T09:43:50.390" v="1220"/>
          <ac:spMkLst>
            <pc:docMk/>
            <pc:sldMk cId="1455756362" sldId="272"/>
            <ac:spMk id="39" creationId="{E6EDB504-CE1E-4FE2-BBB7-B79403D218FA}"/>
          </ac:spMkLst>
        </pc:spChg>
        <pc:spChg chg="mod">
          <ac:chgData name="Joel" userId="af6e23d9811d1c1b" providerId="LiveId" clId="{C0001B07-187C-43A4-BB91-BBE3A00C447A}" dt="2021-03-10T09:31:14.199" v="1185"/>
          <ac:spMkLst>
            <pc:docMk/>
            <pc:sldMk cId="1455756362" sldId="272"/>
            <ac:spMk id="57" creationId="{0C784E76-3A9A-4C8D-AB9B-D47C471A6BBE}"/>
          </ac:spMkLst>
        </pc:spChg>
        <pc:spChg chg="mod">
          <ac:chgData name="Joel" userId="af6e23d9811d1c1b" providerId="LiveId" clId="{C0001B07-187C-43A4-BB91-BBE3A00C447A}" dt="2021-03-10T09:36:10.039" v="1200"/>
          <ac:spMkLst>
            <pc:docMk/>
            <pc:sldMk cId="1455756362" sldId="272"/>
            <ac:spMk id="61" creationId="{11A77F1E-6840-43F2-BBBC-91D6EBAA49DA}"/>
          </ac:spMkLst>
        </pc:spChg>
        <pc:spChg chg="mod">
          <ac:chgData name="Joel" userId="af6e23d9811d1c1b" providerId="LiveId" clId="{C0001B07-187C-43A4-BB91-BBE3A00C447A}" dt="2021-03-10T09:23:19.241" v="1180"/>
          <ac:spMkLst>
            <pc:docMk/>
            <pc:sldMk cId="1455756362" sldId="272"/>
            <ac:spMk id="65" creationId="{CF54F272-CBCE-4223-80AF-E929ADE86965}"/>
          </ac:spMkLst>
        </pc:spChg>
        <pc:cxnChg chg="mod">
          <ac:chgData name="Joel" userId="af6e23d9811d1c1b" providerId="LiveId" clId="{C0001B07-187C-43A4-BB91-BBE3A00C447A}" dt="2021-03-10T09:43:37.127" v="1218" actId="14100"/>
          <ac:cxnSpMkLst>
            <pc:docMk/>
            <pc:sldMk cId="1455756362" sldId="272"/>
            <ac:cxnSpMk id="31" creationId="{85719D89-F08E-4584-9AAC-B9E1D304792B}"/>
          </ac:cxnSpMkLst>
        </pc:cxnChg>
        <pc:cxnChg chg="mod">
          <ac:chgData name="Joel" userId="af6e23d9811d1c1b" providerId="LiveId" clId="{C0001B07-187C-43A4-BB91-BBE3A00C447A}" dt="2021-03-10T09:33:07.736" v="1196" actId="14100"/>
          <ac:cxnSpMkLst>
            <pc:docMk/>
            <pc:sldMk cId="1455756362" sldId="272"/>
            <ac:cxnSpMk id="51" creationId="{C70AD643-02E7-420A-9C22-C812C075D8AC}"/>
          </ac:cxnSpMkLst>
        </pc:cxnChg>
      </pc:sldChg>
      <pc:sldChg chg="modSp mod">
        <pc:chgData name="Joel" userId="af6e23d9811d1c1b" providerId="LiveId" clId="{C0001B07-187C-43A4-BB91-BBE3A00C447A}" dt="2021-03-10T09:56:10.078" v="1267" actId="14100"/>
        <pc:sldMkLst>
          <pc:docMk/>
          <pc:sldMk cId="1920583862" sldId="274"/>
        </pc:sldMkLst>
        <pc:spChg chg="mod">
          <ac:chgData name="Joel" userId="af6e23d9811d1c1b" providerId="LiveId" clId="{C0001B07-187C-43A4-BB91-BBE3A00C447A}" dt="2021-03-10T09:53:13.617" v="1258" actId="1076"/>
          <ac:spMkLst>
            <pc:docMk/>
            <pc:sldMk cId="1920583862" sldId="274"/>
            <ac:spMk id="2" creationId="{7C0A441C-EB68-4D11-A403-0C39A8406582}"/>
          </ac:spMkLst>
        </pc:spChg>
        <pc:spChg chg="mod">
          <ac:chgData name="Joel" userId="af6e23d9811d1c1b" providerId="LiveId" clId="{C0001B07-187C-43A4-BB91-BBE3A00C447A}" dt="2021-03-10T09:54:57.304" v="1266" actId="20577"/>
          <ac:spMkLst>
            <pc:docMk/>
            <pc:sldMk cId="1920583862" sldId="274"/>
            <ac:spMk id="5" creationId="{0A313B30-F3D6-4BF4-A468-B8C597C128ED}"/>
          </ac:spMkLst>
        </pc:spChg>
        <pc:spChg chg="mod">
          <ac:chgData name="Joel" userId="af6e23d9811d1c1b" providerId="LiveId" clId="{C0001B07-187C-43A4-BB91-BBE3A00C447A}" dt="2021-03-10T09:53:04.010" v="1255" actId="1076"/>
          <ac:spMkLst>
            <pc:docMk/>
            <pc:sldMk cId="1920583862" sldId="274"/>
            <ac:spMk id="13" creationId="{57282824-A8F9-46E9-AFE8-D0F2D1A32913}"/>
          </ac:spMkLst>
        </pc:spChg>
        <pc:spChg chg="mod">
          <ac:chgData name="Joel" userId="af6e23d9811d1c1b" providerId="LiveId" clId="{C0001B07-187C-43A4-BB91-BBE3A00C447A}" dt="2021-03-10T09:52:53.879" v="1252" actId="1076"/>
          <ac:spMkLst>
            <pc:docMk/>
            <pc:sldMk cId="1920583862" sldId="274"/>
            <ac:spMk id="20" creationId="{5BFB44AE-C6C4-4EE9-9D3A-792CB6052F3E}"/>
          </ac:spMkLst>
        </pc:spChg>
        <pc:cxnChg chg="mod">
          <ac:chgData name="Joel" userId="af6e23d9811d1c1b" providerId="LiveId" clId="{C0001B07-187C-43A4-BB91-BBE3A00C447A}" dt="2021-03-10T09:53:08.103" v="1257" actId="14100"/>
          <ac:cxnSpMkLst>
            <pc:docMk/>
            <pc:sldMk cId="1920583862" sldId="274"/>
            <ac:cxnSpMk id="7" creationId="{00D74689-E454-4F14-A784-17817574D250}"/>
          </ac:cxnSpMkLst>
        </pc:cxnChg>
        <pc:cxnChg chg="mod">
          <ac:chgData name="Joel" userId="af6e23d9811d1c1b" providerId="LiveId" clId="{C0001B07-187C-43A4-BB91-BBE3A00C447A}" dt="2021-03-10T09:56:10.078" v="1267" actId="14100"/>
          <ac:cxnSpMkLst>
            <pc:docMk/>
            <pc:sldMk cId="1920583862" sldId="274"/>
            <ac:cxnSpMk id="15" creationId="{F03F8BF9-3577-49A1-B27F-23B03634D848}"/>
          </ac:cxnSpMkLst>
        </pc:cxnChg>
      </pc:sldChg>
      <pc:sldChg chg="addSp modSp mod">
        <pc:chgData name="Joel" userId="af6e23d9811d1c1b" providerId="LiveId" clId="{C0001B07-187C-43A4-BB91-BBE3A00C447A}" dt="2021-03-10T08:22:46.791" v="1032" actId="208"/>
        <pc:sldMkLst>
          <pc:docMk/>
          <pc:sldMk cId="3089528517" sldId="275"/>
        </pc:sldMkLst>
        <pc:spChg chg="mod">
          <ac:chgData name="Joel" userId="af6e23d9811d1c1b" providerId="LiveId" clId="{C0001B07-187C-43A4-BB91-BBE3A00C447A}" dt="2021-03-10T08:22:31.213" v="1029" actId="208"/>
          <ac:spMkLst>
            <pc:docMk/>
            <pc:sldMk cId="3089528517" sldId="275"/>
            <ac:spMk id="2" creationId="{89F9E05E-7F62-46D0-854F-B9EEEBD507F9}"/>
          </ac:spMkLst>
        </pc:spChg>
        <pc:spChg chg="mod">
          <ac:chgData name="Joel" userId="af6e23d9811d1c1b" providerId="LiveId" clId="{C0001B07-187C-43A4-BB91-BBE3A00C447A}" dt="2021-03-09T15:47:25.477" v="403" actId="2085"/>
          <ac:spMkLst>
            <pc:docMk/>
            <pc:sldMk cId="3089528517" sldId="275"/>
            <ac:spMk id="6" creationId="{2BAE3DAE-28B2-4F06-9D18-F3D414F91463}"/>
          </ac:spMkLst>
        </pc:spChg>
        <pc:spChg chg="mod">
          <ac:chgData name="Joel" userId="af6e23d9811d1c1b" providerId="LiveId" clId="{C0001B07-187C-43A4-BB91-BBE3A00C447A}" dt="2021-03-10T08:22:43.617" v="1031" actId="208"/>
          <ac:spMkLst>
            <pc:docMk/>
            <pc:sldMk cId="3089528517" sldId="275"/>
            <ac:spMk id="7" creationId="{7777F4E0-4C7D-485D-A576-E2633D63B4ED}"/>
          </ac:spMkLst>
        </pc:spChg>
        <pc:spChg chg="mod">
          <ac:chgData name="Joel" userId="af6e23d9811d1c1b" providerId="LiveId" clId="{C0001B07-187C-43A4-BB91-BBE3A00C447A}" dt="2021-03-10T08:22:46.791" v="1032" actId="208"/>
          <ac:spMkLst>
            <pc:docMk/>
            <pc:sldMk cId="3089528517" sldId="275"/>
            <ac:spMk id="13" creationId="{112E23E2-396D-483A-914E-4E39FA9FCDCA}"/>
          </ac:spMkLst>
        </pc:spChg>
        <pc:spChg chg="add mod">
          <ac:chgData name="Joel" userId="af6e23d9811d1c1b" providerId="LiveId" clId="{C0001B07-187C-43A4-BB91-BBE3A00C447A}" dt="2021-03-09T15:13:20.182" v="28" actId="1076"/>
          <ac:spMkLst>
            <pc:docMk/>
            <pc:sldMk cId="3089528517" sldId="275"/>
            <ac:spMk id="15" creationId="{DC156E11-A26C-4F3E-829F-FAC049993EE2}"/>
          </ac:spMkLst>
        </pc:spChg>
        <pc:spChg chg="mod">
          <ac:chgData name="Joel" userId="af6e23d9811d1c1b" providerId="LiveId" clId="{C0001B07-187C-43A4-BB91-BBE3A00C447A}" dt="2021-03-10T08:22:39.858" v="1030" actId="208"/>
          <ac:spMkLst>
            <pc:docMk/>
            <pc:sldMk cId="3089528517" sldId="275"/>
            <ac:spMk id="19" creationId="{89A94888-8AB9-4E42-B474-3C8F5DC308B3}"/>
          </ac:spMkLst>
        </pc:spChg>
        <pc:cxnChg chg="mod">
          <ac:chgData name="Joel" userId="af6e23d9811d1c1b" providerId="LiveId" clId="{C0001B07-187C-43A4-BB91-BBE3A00C447A}" dt="2021-03-10T08:22:21.570" v="1028" actId="208"/>
          <ac:cxnSpMkLst>
            <pc:docMk/>
            <pc:sldMk cId="3089528517" sldId="275"/>
            <ac:cxnSpMk id="3" creationId="{E355266E-EA92-41A6-986A-3426CF35B94C}"/>
          </ac:cxnSpMkLst>
        </pc:cxnChg>
      </pc:sldChg>
      <pc:sldChg chg="modSp mod">
        <pc:chgData name="Joel" userId="af6e23d9811d1c1b" providerId="LiveId" clId="{C0001B07-187C-43A4-BB91-BBE3A00C447A}" dt="2021-03-10T09:02:21.554" v="1179" actId="20577"/>
        <pc:sldMkLst>
          <pc:docMk/>
          <pc:sldMk cId="460823594" sldId="279"/>
        </pc:sldMkLst>
        <pc:spChg chg="mod">
          <ac:chgData name="Joel" userId="af6e23d9811d1c1b" providerId="LiveId" clId="{C0001B07-187C-43A4-BB91-BBE3A00C447A}" dt="2021-03-10T09:02:21.554" v="1179" actId="20577"/>
          <ac:spMkLst>
            <pc:docMk/>
            <pc:sldMk cId="460823594" sldId="279"/>
            <ac:spMk id="3" creationId="{AACB32CC-94CD-4CAD-92EF-8AFA9FC46889}"/>
          </ac:spMkLst>
        </pc:spChg>
      </pc:sldChg>
      <pc:sldChg chg="modSp mod">
        <pc:chgData name="Joel" userId="af6e23d9811d1c1b" providerId="LiveId" clId="{C0001B07-187C-43A4-BB91-BBE3A00C447A}" dt="2021-03-10T09:49:42.911" v="1228" actId="20577"/>
        <pc:sldMkLst>
          <pc:docMk/>
          <pc:sldMk cId="180795918" sldId="281"/>
        </pc:sldMkLst>
        <pc:spChg chg="mod">
          <ac:chgData name="Joel" userId="af6e23d9811d1c1b" providerId="LiveId" clId="{C0001B07-187C-43A4-BB91-BBE3A00C447A}" dt="2021-03-10T09:49:42.911" v="1228" actId="20577"/>
          <ac:spMkLst>
            <pc:docMk/>
            <pc:sldMk cId="180795918" sldId="281"/>
            <ac:spMk id="20" creationId="{C608F8D3-8F25-4025-901C-ED779FA7B67C}"/>
          </ac:spMkLst>
        </pc:spChg>
      </pc:sldChg>
      <pc:sldMasterChg chg="modSldLayout">
        <pc:chgData name="Joel" userId="af6e23d9811d1c1b" providerId="LiveId" clId="{C0001B07-187C-43A4-BB91-BBE3A00C447A}" dt="2021-03-10T10:04:19.832" v="1314" actId="1076"/>
        <pc:sldMasterMkLst>
          <pc:docMk/>
          <pc:sldMasterMk cId="482488677" sldId="2147483648"/>
        </pc:sldMasterMkLst>
        <pc:sldLayoutChg chg="modSp mod">
          <pc:chgData name="Joel" userId="af6e23d9811d1c1b" providerId="LiveId" clId="{C0001B07-187C-43A4-BB91-BBE3A00C447A}" dt="2021-03-10T08:47:35.340" v="1159" actId="20577"/>
          <pc:sldLayoutMkLst>
            <pc:docMk/>
            <pc:sldMasterMk cId="482488677" sldId="2147483648"/>
            <pc:sldLayoutMk cId="1842247258" sldId="2147483669"/>
          </pc:sldLayoutMkLst>
          <pc:spChg chg="mod">
            <ac:chgData name="Joel" userId="af6e23d9811d1c1b" providerId="LiveId" clId="{C0001B07-187C-43A4-BB91-BBE3A00C447A}" dt="2021-03-10T08:47:35.340" v="1159" actId="20577"/>
            <ac:spMkLst>
              <pc:docMk/>
              <pc:sldMasterMk cId="482488677" sldId="2147483648"/>
              <pc:sldLayoutMk cId="1842247258" sldId="2147483669"/>
              <ac:spMk id="7" creationId="{ACA34DDF-B1BA-4200-9910-976EC7D649A0}"/>
            </ac:spMkLst>
          </pc:spChg>
        </pc:sldLayoutChg>
        <pc:sldLayoutChg chg="addSp modSp mod">
          <pc:chgData name="Joel" userId="af6e23d9811d1c1b" providerId="LiveId" clId="{C0001B07-187C-43A4-BB91-BBE3A00C447A}" dt="2021-03-10T10:04:19.832" v="1314" actId="1076"/>
          <pc:sldLayoutMkLst>
            <pc:docMk/>
            <pc:sldMasterMk cId="482488677" sldId="2147483648"/>
            <pc:sldLayoutMk cId="2841044848" sldId="2147483671"/>
          </pc:sldLayoutMkLst>
          <pc:spChg chg="add mod">
            <ac:chgData name="Joel" userId="af6e23d9811d1c1b" providerId="LiveId" clId="{C0001B07-187C-43A4-BB91-BBE3A00C447A}" dt="2021-03-10T10:04:19.832" v="1314" actId="1076"/>
            <ac:spMkLst>
              <pc:docMk/>
              <pc:sldMasterMk cId="482488677" sldId="2147483648"/>
              <pc:sldLayoutMk cId="2841044848" sldId="2147483671"/>
              <ac:spMk id="3" creationId="{C61AC9C2-AC29-4EDA-B09B-B6972F7150CA}"/>
            </ac:spMkLst>
          </pc:spChg>
        </pc:sldLayoutChg>
        <pc:sldLayoutChg chg="modSp mod">
          <pc:chgData name="Joel" userId="af6e23d9811d1c1b" providerId="LiveId" clId="{C0001B07-187C-43A4-BB91-BBE3A00C447A}" dt="2021-03-09T15:15:07.379" v="30" actId="20577"/>
          <pc:sldLayoutMkLst>
            <pc:docMk/>
            <pc:sldMasterMk cId="482488677" sldId="2147483648"/>
            <pc:sldLayoutMk cId="3342137799" sldId="2147483673"/>
          </pc:sldLayoutMkLst>
          <pc:spChg chg="mod">
            <ac:chgData name="Joel" userId="af6e23d9811d1c1b" providerId="LiveId" clId="{C0001B07-187C-43A4-BB91-BBE3A00C447A}" dt="2021-03-09T15:15:07.379" v="30" actId="20577"/>
            <ac:spMkLst>
              <pc:docMk/>
              <pc:sldMasterMk cId="482488677" sldId="2147483648"/>
              <pc:sldLayoutMk cId="3342137799" sldId="2147483673"/>
              <ac:spMk id="6" creationId="{163C730F-69EA-43E1-93BB-EC919FD61676}"/>
            </ac:spMkLst>
          </pc:spChg>
        </pc:sldLayoutChg>
        <pc:sldLayoutChg chg="modSp mod">
          <pc:chgData name="Joel" userId="af6e23d9811d1c1b" providerId="LiveId" clId="{C0001B07-187C-43A4-BB91-BBE3A00C447A}" dt="2021-03-10T09:49:23.413" v="1224" actId="1076"/>
          <pc:sldLayoutMkLst>
            <pc:docMk/>
            <pc:sldMasterMk cId="482488677" sldId="2147483648"/>
            <pc:sldLayoutMk cId="546377156" sldId="2147483676"/>
          </pc:sldLayoutMkLst>
          <pc:spChg chg="mod">
            <ac:chgData name="Joel" userId="af6e23d9811d1c1b" providerId="LiveId" clId="{C0001B07-187C-43A4-BB91-BBE3A00C447A}" dt="2021-03-10T09:49:23.413" v="1224" actId="1076"/>
            <ac:spMkLst>
              <pc:docMk/>
              <pc:sldMasterMk cId="482488677" sldId="2147483648"/>
              <pc:sldLayoutMk cId="546377156" sldId="2147483676"/>
              <ac:spMk id="3" creationId="{52BCFC15-AC38-45FE-8761-27D6210884E1}"/>
            </ac:spMkLst>
          </pc:spChg>
        </pc:sldLayoutChg>
      </pc:sldMasterChg>
    </pc:docChg>
  </pc:docChgLst>
  <pc:docChgLst>
    <pc:chgData name="Joel Gazagnaire" userId="af6e23d9811d1c1b" providerId="Windows Live" clId="Web-{CC0D66B1-70CD-42DB-9923-F04DE4456077}"/>
    <pc:docChg chg="modSld">
      <pc:chgData name="Joel Gazagnaire" userId="af6e23d9811d1c1b" providerId="Windows Live" clId="Web-{CC0D66B1-70CD-42DB-9923-F04DE4456077}" dt="2021-02-21T13:42:54.564" v="100" actId="14100"/>
      <pc:docMkLst>
        <pc:docMk/>
      </pc:docMkLst>
      <pc:sldChg chg="modSp">
        <pc:chgData name="Joel Gazagnaire" userId="af6e23d9811d1c1b" providerId="Windows Live" clId="Web-{CC0D66B1-70CD-42DB-9923-F04DE4456077}" dt="2021-02-21T13:37:32.776" v="1" actId="20577"/>
        <pc:sldMkLst>
          <pc:docMk/>
          <pc:sldMk cId="1455756362" sldId="272"/>
        </pc:sldMkLst>
        <pc:spChg chg="mod">
          <ac:chgData name="Joel Gazagnaire" userId="af6e23d9811d1c1b" providerId="Windows Live" clId="Web-{CC0D66B1-70CD-42DB-9923-F04DE4456077}" dt="2021-02-21T13:37:32.776" v="1" actId="20577"/>
          <ac:spMkLst>
            <pc:docMk/>
            <pc:sldMk cId="1455756362" sldId="272"/>
            <ac:spMk id="19" creationId="{32F24017-B688-438F-A312-97E8362EFD4A}"/>
          </ac:spMkLst>
        </pc:spChg>
      </pc:sldChg>
      <pc:sldChg chg="addSp delSp modSp">
        <pc:chgData name="Joel Gazagnaire" userId="af6e23d9811d1c1b" providerId="Windows Live" clId="Web-{CC0D66B1-70CD-42DB-9923-F04DE4456077}" dt="2021-02-21T13:39:04.996" v="39" actId="1076"/>
        <pc:sldMkLst>
          <pc:docMk/>
          <pc:sldMk cId="668170413" sldId="280"/>
        </pc:sldMkLst>
        <pc:spChg chg="mod">
          <ac:chgData name="Joel Gazagnaire" userId="af6e23d9811d1c1b" providerId="Windows Live" clId="Web-{CC0D66B1-70CD-42DB-9923-F04DE4456077}" dt="2021-02-21T13:39:04.996" v="39" actId="1076"/>
          <ac:spMkLst>
            <pc:docMk/>
            <pc:sldMk cId="668170413" sldId="280"/>
            <ac:spMk id="21" creationId="{5F347C7C-FA25-4B55-8F49-1651DDBFA287}"/>
          </ac:spMkLst>
        </pc:spChg>
        <pc:spChg chg="mod">
          <ac:chgData name="Joel Gazagnaire" userId="af6e23d9811d1c1b" providerId="Windows Live" clId="Web-{CC0D66B1-70CD-42DB-9923-F04DE4456077}" dt="2021-02-21T13:37:41.682" v="3" actId="1076"/>
          <ac:spMkLst>
            <pc:docMk/>
            <pc:sldMk cId="668170413" sldId="280"/>
            <ac:spMk id="23" creationId="{4F6A2A17-B806-4A13-B5C1-660B2BFB0BAB}"/>
          </ac:spMkLst>
        </pc:spChg>
        <pc:spChg chg="add mod">
          <ac:chgData name="Joel Gazagnaire" userId="af6e23d9811d1c1b" providerId="Windows Live" clId="Web-{CC0D66B1-70CD-42DB-9923-F04DE4456077}" dt="2021-02-21T13:38:35.090" v="30" actId="14100"/>
          <ac:spMkLst>
            <pc:docMk/>
            <pc:sldMk cId="668170413" sldId="280"/>
            <ac:spMk id="27" creationId="{1663BBB1-9894-4E25-B962-A3BFF1AE9A64}"/>
          </ac:spMkLst>
        </pc:spChg>
        <pc:cxnChg chg="mod">
          <ac:chgData name="Joel Gazagnaire" userId="af6e23d9811d1c1b" providerId="Windows Live" clId="Web-{CC0D66B1-70CD-42DB-9923-F04DE4456077}" dt="2021-02-21T13:37:38.417" v="2" actId="14100"/>
          <ac:cxnSpMkLst>
            <pc:docMk/>
            <pc:sldMk cId="668170413" sldId="280"/>
            <ac:cxnSpMk id="13" creationId="{2018C7C2-AB82-4527-8ADB-83FC358B7654}"/>
          </ac:cxnSpMkLst>
        </pc:cxnChg>
        <pc:cxnChg chg="add del mod">
          <ac:chgData name="Joel Gazagnaire" userId="af6e23d9811d1c1b" providerId="Windows Live" clId="Web-{CC0D66B1-70CD-42DB-9923-F04DE4456077}" dt="2021-02-21T13:37:47.761" v="5"/>
          <ac:cxnSpMkLst>
            <pc:docMk/>
            <pc:sldMk cId="668170413" sldId="280"/>
            <ac:cxnSpMk id="18" creationId="{169CD727-66F4-46F0-BCC7-D6FF37D207E0}"/>
          </ac:cxnSpMkLst>
        </pc:cxnChg>
        <pc:cxnChg chg="add mod">
          <ac:chgData name="Joel Gazagnaire" userId="af6e23d9811d1c1b" providerId="Windows Live" clId="Web-{CC0D66B1-70CD-42DB-9923-F04DE4456077}" dt="2021-02-21T13:38:05.948" v="9" actId="1076"/>
          <ac:cxnSpMkLst>
            <pc:docMk/>
            <pc:sldMk cId="668170413" sldId="280"/>
            <ac:cxnSpMk id="26" creationId="{F0422847-E1C9-4399-B3ED-679D668CC622}"/>
          </ac:cxnSpMkLst>
        </pc:cxnChg>
      </pc:sldChg>
      <pc:sldChg chg="modSp">
        <pc:chgData name="Joel Gazagnaire" userId="af6e23d9811d1c1b" providerId="Windows Live" clId="Web-{CC0D66B1-70CD-42DB-9923-F04DE4456077}" dt="2021-02-21T13:42:54.564" v="100" actId="14100"/>
        <pc:sldMkLst>
          <pc:docMk/>
          <pc:sldMk cId="2117757443" sldId="282"/>
        </pc:sldMkLst>
        <pc:spChg chg="mod">
          <ac:chgData name="Joel Gazagnaire" userId="af6e23d9811d1c1b" providerId="Windows Live" clId="Web-{CC0D66B1-70CD-42DB-9923-F04DE4456077}" dt="2021-02-21T13:42:18" v="86" actId="1076"/>
          <ac:spMkLst>
            <pc:docMk/>
            <pc:sldMk cId="2117757443" sldId="282"/>
            <ac:spMk id="40" creationId="{94D548EC-248B-4403-B7E2-48BBACCAD006}"/>
          </ac:spMkLst>
        </pc:spChg>
        <pc:spChg chg="mod">
          <ac:chgData name="Joel Gazagnaire" userId="af6e23d9811d1c1b" providerId="Windows Live" clId="Web-{CC0D66B1-70CD-42DB-9923-F04DE4456077}" dt="2021-02-21T13:41:40.484" v="73" actId="1076"/>
          <ac:spMkLst>
            <pc:docMk/>
            <pc:sldMk cId="2117757443" sldId="282"/>
            <ac:spMk id="58" creationId="{88910DBD-FF7D-4C62-B9F5-BE3A61066B01}"/>
          </ac:spMkLst>
        </pc:spChg>
        <pc:cxnChg chg="mod">
          <ac:chgData name="Joel Gazagnaire" userId="af6e23d9811d1c1b" providerId="Windows Live" clId="Web-{CC0D66B1-70CD-42DB-9923-F04DE4456077}" dt="2021-02-21T13:41:22.203" v="67" actId="1076"/>
          <ac:cxnSpMkLst>
            <pc:docMk/>
            <pc:sldMk cId="2117757443" sldId="282"/>
            <ac:cxnSpMk id="3" creationId="{9ACE54FB-E7D5-4DD7-9205-E12B65C06B10}"/>
          </ac:cxnSpMkLst>
        </pc:cxnChg>
        <pc:cxnChg chg="mod">
          <ac:chgData name="Joel Gazagnaire" userId="af6e23d9811d1c1b" providerId="Windows Live" clId="Web-{CC0D66B1-70CD-42DB-9923-F04DE4456077}" dt="2021-02-21T13:41:34.828" v="71" actId="1076"/>
          <ac:cxnSpMkLst>
            <pc:docMk/>
            <pc:sldMk cId="2117757443" sldId="282"/>
            <ac:cxnSpMk id="6" creationId="{A844733D-69E9-4B64-938A-69941B088890}"/>
          </ac:cxnSpMkLst>
        </pc:cxnChg>
        <pc:cxnChg chg="mod">
          <ac:chgData name="Joel Gazagnaire" userId="af6e23d9811d1c1b" providerId="Windows Live" clId="Web-{CC0D66B1-70CD-42DB-9923-F04DE4456077}" dt="2021-02-21T13:41:16.202" v="65" actId="1076"/>
          <ac:cxnSpMkLst>
            <pc:docMk/>
            <pc:sldMk cId="2117757443" sldId="282"/>
            <ac:cxnSpMk id="9" creationId="{1152D73B-AF5B-49B8-A1DA-1072F0E5F5A6}"/>
          </ac:cxnSpMkLst>
        </pc:cxnChg>
        <pc:cxnChg chg="mod">
          <ac:chgData name="Joel Gazagnaire" userId="af6e23d9811d1c1b" providerId="Windows Live" clId="Web-{CC0D66B1-70CD-42DB-9923-F04DE4456077}" dt="2021-02-21T13:40:58.452" v="61" actId="1076"/>
          <ac:cxnSpMkLst>
            <pc:docMk/>
            <pc:sldMk cId="2117757443" sldId="282"/>
            <ac:cxnSpMk id="12" creationId="{389F3459-EB24-4DD7-B6B1-895F93AAB549}"/>
          </ac:cxnSpMkLst>
        </pc:cxnChg>
        <pc:cxnChg chg="mod">
          <ac:chgData name="Joel Gazagnaire" userId="af6e23d9811d1c1b" providerId="Windows Live" clId="Web-{CC0D66B1-70CD-42DB-9923-F04DE4456077}" dt="2021-02-21T13:40:54.358" v="59" actId="1076"/>
          <ac:cxnSpMkLst>
            <pc:docMk/>
            <pc:sldMk cId="2117757443" sldId="282"/>
            <ac:cxnSpMk id="15" creationId="{43E4C477-87EF-48E4-806D-656D21038CF1}"/>
          </ac:cxnSpMkLst>
        </pc:cxnChg>
        <pc:cxnChg chg="mod">
          <ac:chgData name="Joel Gazagnaire" userId="af6e23d9811d1c1b" providerId="Windows Live" clId="Web-{CC0D66B1-70CD-42DB-9923-F04DE4456077}" dt="2021-02-21T13:41:10.812" v="63" actId="1076"/>
          <ac:cxnSpMkLst>
            <pc:docMk/>
            <pc:sldMk cId="2117757443" sldId="282"/>
            <ac:cxnSpMk id="16" creationId="{EC83E8B9-B303-49F7-91CA-997E850D119F}"/>
          </ac:cxnSpMkLst>
        </pc:cxnChg>
        <pc:cxnChg chg="mod">
          <ac:chgData name="Joel Gazagnaire" userId="af6e23d9811d1c1b" providerId="Windows Live" clId="Web-{CC0D66B1-70CD-42DB-9923-F04DE4456077}" dt="2021-02-21T13:40:48.139" v="57" actId="14100"/>
          <ac:cxnSpMkLst>
            <pc:docMk/>
            <pc:sldMk cId="2117757443" sldId="282"/>
            <ac:cxnSpMk id="19" creationId="{5A4CF5FE-A20A-4DA3-84C6-05516AAA3275}"/>
          </ac:cxnSpMkLst>
        </pc:cxnChg>
        <pc:cxnChg chg="mod">
          <ac:chgData name="Joel Gazagnaire" userId="af6e23d9811d1c1b" providerId="Windows Live" clId="Web-{CC0D66B1-70CD-42DB-9923-F04DE4456077}" dt="2021-02-21T13:40:39.827" v="54" actId="14100"/>
          <ac:cxnSpMkLst>
            <pc:docMk/>
            <pc:sldMk cId="2117757443" sldId="282"/>
            <ac:cxnSpMk id="22" creationId="{6AFF479C-9FB5-4F74-8547-CE9D28B0A0B5}"/>
          </ac:cxnSpMkLst>
        </pc:cxnChg>
        <pc:cxnChg chg="mod">
          <ac:chgData name="Joel Gazagnaire" userId="af6e23d9811d1c1b" providerId="Windows Live" clId="Web-{CC0D66B1-70CD-42DB-9923-F04DE4456077}" dt="2021-02-21T13:40:31.952" v="51" actId="14100"/>
          <ac:cxnSpMkLst>
            <pc:docMk/>
            <pc:sldMk cId="2117757443" sldId="282"/>
            <ac:cxnSpMk id="24" creationId="{23BA618E-1FFA-438B-9621-CF46DDCFFBA8}"/>
          </ac:cxnSpMkLst>
        </pc:cxnChg>
        <pc:cxnChg chg="mod">
          <ac:chgData name="Joel Gazagnaire" userId="af6e23d9811d1c1b" providerId="Windows Live" clId="Web-{CC0D66B1-70CD-42DB-9923-F04DE4456077}" dt="2021-02-21T13:39:48.529" v="42" actId="14100"/>
          <ac:cxnSpMkLst>
            <pc:docMk/>
            <pc:sldMk cId="2117757443" sldId="282"/>
            <ac:cxnSpMk id="28" creationId="{E6BF36A9-EBD9-4544-9D40-B6A755ED252C}"/>
          </ac:cxnSpMkLst>
        </pc:cxnChg>
        <pc:cxnChg chg="mod">
          <ac:chgData name="Joel Gazagnaire" userId="af6e23d9811d1c1b" providerId="Windows Live" clId="Web-{CC0D66B1-70CD-42DB-9923-F04DE4456077}" dt="2021-02-21T13:40:11.623" v="48" actId="1076"/>
          <ac:cxnSpMkLst>
            <pc:docMk/>
            <pc:sldMk cId="2117757443" sldId="282"/>
            <ac:cxnSpMk id="31" creationId="{A6DEEE71-2AEE-46DD-9955-98EF39128151}"/>
          </ac:cxnSpMkLst>
        </pc:cxnChg>
        <pc:cxnChg chg="mod">
          <ac:chgData name="Joel Gazagnaire" userId="af6e23d9811d1c1b" providerId="Windows Live" clId="Web-{CC0D66B1-70CD-42DB-9923-F04DE4456077}" dt="2021-02-21T13:42:47.298" v="97" actId="1076"/>
          <ac:cxnSpMkLst>
            <pc:docMk/>
            <pc:sldMk cId="2117757443" sldId="282"/>
            <ac:cxnSpMk id="34" creationId="{BF24BC1E-1014-4300-9190-C42D6E921177}"/>
          </ac:cxnSpMkLst>
        </pc:cxnChg>
        <pc:cxnChg chg="mod">
          <ac:chgData name="Joel Gazagnaire" userId="af6e23d9811d1c1b" providerId="Windows Live" clId="Web-{CC0D66B1-70CD-42DB-9923-F04DE4456077}" dt="2021-02-21T13:42:39.970" v="94" actId="14100"/>
          <ac:cxnSpMkLst>
            <pc:docMk/>
            <pc:sldMk cId="2117757443" sldId="282"/>
            <ac:cxnSpMk id="37" creationId="{ABD2BE96-C568-4B46-B3C5-66BFEF18E5B5}"/>
          </ac:cxnSpMkLst>
        </pc:cxnChg>
        <pc:cxnChg chg="mod">
          <ac:chgData name="Joel Gazagnaire" userId="af6e23d9811d1c1b" providerId="Windows Live" clId="Web-{CC0D66B1-70CD-42DB-9923-F04DE4456077}" dt="2021-02-21T13:42:25.016" v="87" actId="14100"/>
          <ac:cxnSpMkLst>
            <pc:docMk/>
            <pc:sldMk cId="2117757443" sldId="282"/>
            <ac:cxnSpMk id="39" creationId="{1F72A014-856A-43A5-982A-8EE2B702E695}"/>
          </ac:cxnSpMkLst>
        </pc:cxnChg>
        <pc:cxnChg chg="mod">
          <ac:chgData name="Joel Gazagnaire" userId="af6e23d9811d1c1b" providerId="Windows Live" clId="Web-{CC0D66B1-70CD-42DB-9923-F04DE4456077}" dt="2021-02-21T13:42:31.501" v="90" actId="14100"/>
          <ac:cxnSpMkLst>
            <pc:docMk/>
            <pc:sldMk cId="2117757443" sldId="282"/>
            <ac:cxnSpMk id="41" creationId="{46169A1F-7348-4191-985A-073E93F25772}"/>
          </ac:cxnSpMkLst>
        </pc:cxnChg>
        <pc:cxnChg chg="mod">
          <ac:chgData name="Joel Gazagnaire" userId="af6e23d9811d1c1b" providerId="Windows Live" clId="Web-{CC0D66B1-70CD-42DB-9923-F04DE4456077}" dt="2021-02-21T13:42:03.813" v="79" actId="14100"/>
          <ac:cxnSpMkLst>
            <pc:docMk/>
            <pc:sldMk cId="2117757443" sldId="282"/>
            <ac:cxnSpMk id="46" creationId="{8A2B419F-53FB-4DAE-A015-ED334865D3BC}"/>
          </ac:cxnSpMkLst>
        </pc:cxnChg>
        <pc:cxnChg chg="mod">
          <ac:chgData name="Joel Gazagnaire" userId="af6e23d9811d1c1b" providerId="Windows Live" clId="Web-{CC0D66B1-70CD-42DB-9923-F04DE4456077}" dt="2021-02-21T13:42:54.564" v="100" actId="14100"/>
          <ac:cxnSpMkLst>
            <pc:docMk/>
            <pc:sldMk cId="2117757443" sldId="282"/>
            <ac:cxnSpMk id="49" creationId="{53B4962E-914A-4DE3-904A-CD85A5A1CA76}"/>
          </ac:cxnSpMkLst>
        </pc:cxnChg>
        <pc:cxnChg chg="mod">
          <ac:chgData name="Joel Gazagnaire" userId="af6e23d9811d1c1b" providerId="Windows Live" clId="Web-{CC0D66B1-70CD-42DB-9923-F04DE4456077}" dt="2021-02-21T13:41:26.421" v="69" actId="1076"/>
          <ac:cxnSpMkLst>
            <pc:docMk/>
            <pc:sldMk cId="2117757443" sldId="282"/>
            <ac:cxnSpMk id="52" creationId="{B9E0DF48-40E8-4578-A9F1-7D05C0D52C5F}"/>
          </ac:cxnSpMkLst>
        </pc:cxnChg>
        <pc:cxnChg chg="mod">
          <ac:chgData name="Joel Gazagnaire" userId="af6e23d9811d1c1b" providerId="Windows Live" clId="Web-{CC0D66B1-70CD-42DB-9923-F04DE4456077}" dt="2021-02-21T13:41:55.703" v="76" actId="14100"/>
          <ac:cxnSpMkLst>
            <pc:docMk/>
            <pc:sldMk cId="2117757443" sldId="282"/>
            <ac:cxnSpMk id="56" creationId="{90CC390A-3C22-432E-BE21-9B4811F6630E}"/>
          </ac:cxnSpMkLst>
        </pc:cxnChg>
      </pc:sldChg>
    </pc:docChg>
  </pc:docChgLst>
  <pc:docChgLst>
    <pc:chgData name="Joel Gazagnaire" userId="af6e23d9811d1c1b" providerId="Windows Live" clId="Web-{B48C1719-E838-4085-AB40-6CB72FB4AA83}"/>
    <pc:docChg chg="modSld">
      <pc:chgData name="Joel Gazagnaire" userId="af6e23d9811d1c1b" providerId="Windows Live" clId="Web-{B48C1719-E838-4085-AB40-6CB72FB4AA83}" dt="2021-04-21T16:42:28.035" v="16" actId="20577"/>
      <pc:docMkLst>
        <pc:docMk/>
      </pc:docMkLst>
      <pc:sldChg chg="addSp modSp">
        <pc:chgData name="Joel Gazagnaire" userId="af6e23d9811d1c1b" providerId="Windows Live" clId="Web-{B48C1719-E838-4085-AB40-6CB72FB4AA83}" dt="2021-04-21T16:42:28.035" v="16" actId="20577"/>
        <pc:sldMkLst>
          <pc:docMk/>
          <pc:sldMk cId="3120162355" sldId="267"/>
        </pc:sldMkLst>
        <pc:spChg chg="add mod">
          <ac:chgData name="Joel Gazagnaire" userId="af6e23d9811d1c1b" providerId="Windows Live" clId="Web-{B48C1719-E838-4085-AB40-6CB72FB4AA83}" dt="2021-04-21T16:42:28.035" v="16" actId="20577"/>
          <ac:spMkLst>
            <pc:docMk/>
            <pc:sldMk cId="3120162355" sldId="267"/>
            <ac:spMk id="41" creationId="{8906AFDB-D9A7-4904-8571-FF9C95DBB631}"/>
          </ac:spMkLst>
        </pc:spChg>
        <pc:cxnChg chg="add mod">
          <ac:chgData name="Joel Gazagnaire" userId="af6e23d9811d1c1b" providerId="Windows Live" clId="Web-{B48C1719-E838-4085-AB40-6CB72FB4AA83}" dt="2021-04-21T16:41:30.221" v="2" actId="14100"/>
          <ac:cxnSpMkLst>
            <pc:docMk/>
            <pc:sldMk cId="3120162355" sldId="267"/>
            <ac:cxnSpMk id="40" creationId="{66491EBD-0D16-4A99-9318-36CE5065EB9D}"/>
          </ac:cxnSpMkLst>
        </pc:cxnChg>
      </pc:sldChg>
    </pc:docChg>
  </pc:docChgLst>
  <pc:docChgLst>
    <pc:chgData name="Joel Gazagnaire" userId="af6e23d9811d1c1b" providerId="Windows Live" clId="Web-{ECE14706-C8E0-4943-AC82-D3CA1E134154}"/>
    <pc:docChg chg="modSld">
      <pc:chgData name="Joel Gazagnaire" userId="af6e23d9811d1c1b" providerId="Windows Live" clId="Web-{ECE14706-C8E0-4943-AC82-D3CA1E134154}" dt="2021-03-09T14:51:02.485" v="0" actId="20577"/>
      <pc:docMkLst>
        <pc:docMk/>
      </pc:docMkLst>
      <pc:sldChg chg="modSp">
        <pc:chgData name="Joel Gazagnaire" userId="af6e23d9811d1c1b" providerId="Windows Live" clId="Web-{ECE14706-C8E0-4943-AC82-D3CA1E134154}" dt="2021-03-09T14:51:02.485" v="0" actId="20577"/>
        <pc:sldMkLst>
          <pc:docMk/>
          <pc:sldMk cId="1434364307" sldId="269"/>
        </pc:sldMkLst>
        <pc:spChg chg="mod">
          <ac:chgData name="Joel Gazagnaire" userId="af6e23d9811d1c1b" providerId="Windows Live" clId="Web-{ECE14706-C8E0-4943-AC82-D3CA1E134154}" dt="2021-03-09T14:51:02.485" v="0" actId="20577"/>
          <ac:spMkLst>
            <pc:docMk/>
            <pc:sldMk cId="1434364307" sldId="269"/>
            <ac:spMk id="4" creationId="{9B12B00F-D803-473D-9304-2604B5AD3AEE}"/>
          </ac:spMkLst>
        </pc:spChg>
      </pc:sldChg>
    </pc:docChg>
  </pc:docChgLst>
  <pc:docChgLst>
    <pc:chgData name="Joel Gazagnaire" userId="af6e23d9811d1c1b" providerId="LiveId" clId="{F2F1855F-830C-461F-AE66-15AF9B0B7A61}"/>
    <pc:docChg chg="undo custSel addSld delSld modSld sldOrd modMainMaster modSection">
      <pc:chgData name="Joel Gazagnaire" userId="af6e23d9811d1c1b" providerId="LiveId" clId="{F2F1855F-830C-461F-AE66-15AF9B0B7A61}" dt="2021-06-23T11:52:14.322" v="2161" actId="20577"/>
      <pc:docMkLst>
        <pc:docMk/>
      </pc:docMkLst>
      <pc:sldChg chg="addSp delSp modSp mod">
        <pc:chgData name="Joel Gazagnaire" userId="af6e23d9811d1c1b" providerId="LiveId" clId="{F2F1855F-830C-461F-AE66-15AF9B0B7A61}" dt="2021-06-21T18:58:07.025" v="1716"/>
        <pc:sldMkLst>
          <pc:docMk/>
          <pc:sldMk cId="324140904" sldId="261"/>
        </pc:sldMkLst>
        <pc:spChg chg="mod">
          <ac:chgData name="Joel Gazagnaire" userId="af6e23d9811d1c1b" providerId="LiveId" clId="{F2F1855F-830C-461F-AE66-15AF9B0B7A61}" dt="2021-06-17T11:44:28.819" v="1622"/>
          <ac:spMkLst>
            <pc:docMk/>
            <pc:sldMk cId="324140904" sldId="261"/>
            <ac:spMk id="3" creationId="{96C5EEB1-7EB5-48A2-817E-E729F1B4128F}"/>
          </ac:spMkLst>
        </pc:spChg>
        <pc:spChg chg="mod">
          <ac:chgData name="Joel Gazagnaire" userId="af6e23d9811d1c1b" providerId="LiveId" clId="{F2F1855F-830C-461F-AE66-15AF9B0B7A61}" dt="2021-06-17T12:02:49.999" v="1652"/>
          <ac:spMkLst>
            <pc:docMk/>
            <pc:sldMk cId="324140904" sldId="261"/>
            <ac:spMk id="9" creationId="{B1E95741-E856-4949-AB39-B695B5F08CB7}"/>
          </ac:spMkLst>
        </pc:spChg>
        <pc:spChg chg="mod">
          <ac:chgData name="Joel Gazagnaire" userId="af6e23d9811d1c1b" providerId="LiveId" clId="{F2F1855F-830C-461F-AE66-15AF9B0B7A61}" dt="2021-05-17T22:00:38.099" v="906" actId="164"/>
          <ac:spMkLst>
            <pc:docMk/>
            <pc:sldMk cId="324140904" sldId="261"/>
            <ac:spMk id="11" creationId="{D25CE83D-E22E-4D43-BA92-D8BB6915EB95}"/>
          </ac:spMkLst>
        </pc:spChg>
        <pc:spChg chg="mod">
          <ac:chgData name="Joel Gazagnaire" userId="af6e23d9811d1c1b" providerId="LiveId" clId="{F2F1855F-830C-461F-AE66-15AF9B0B7A61}" dt="2021-06-21T18:52:38.196" v="1706"/>
          <ac:spMkLst>
            <pc:docMk/>
            <pc:sldMk cId="324140904" sldId="261"/>
            <ac:spMk id="20" creationId="{FC5205ED-3B61-4B44-A8A4-07579BB8BD3B}"/>
          </ac:spMkLst>
        </pc:spChg>
        <pc:spChg chg="mod">
          <ac:chgData name="Joel Gazagnaire" userId="af6e23d9811d1c1b" providerId="LiveId" clId="{F2F1855F-830C-461F-AE66-15AF9B0B7A61}" dt="2021-06-21T18:50:53.700" v="1702"/>
          <ac:spMkLst>
            <pc:docMk/>
            <pc:sldMk cId="324140904" sldId="261"/>
            <ac:spMk id="24" creationId="{395CA7F5-9103-4695-9164-519D2F69BCD0}"/>
          </ac:spMkLst>
        </pc:spChg>
        <pc:spChg chg="mod">
          <ac:chgData name="Joel Gazagnaire" userId="af6e23d9811d1c1b" providerId="LiveId" clId="{F2F1855F-830C-461F-AE66-15AF9B0B7A61}" dt="2021-06-21T18:48:31.867" v="1697"/>
          <ac:spMkLst>
            <pc:docMk/>
            <pc:sldMk cId="324140904" sldId="261"/>
            <ac:spMk id="26" creationId="{1BA61E5A-335F-44C8-A881-84B2871126B9}"/>
          </ac:spMkLst>
        </pc:spChg>
        <pc:spChg chg="mod">
          <ac:chgData name="Joel Gazagnaire" userId="af6e23d9811d1c1b" providerId="LiveId" clId="{F2F1855F-830C-461F-AE66-15AF9B0B7A61}" dt="2021-05-17T22:03:39.726" v="959" actId="164"/>
          <ac:spMkLst>
            <pc:docMk/>
            <pc:sldMk cId="324140904" sldId="261"/>
            <ac:spMk id="28" creationId="{0BF11BE1-3615-4FB3-BD77-87E6542179FB}"/>
          </ac:spMkLst>
        </pc:spChg>
        <pc:spChg chg="mod">
          <ac:chgData name="Joel Gazagnaire" userId="af6e23d9811d1c1b" providerId="LiveId" clId="{F2F1855F-830C-461F-AE66-15AF9B0B7A61}" dt="2021-06-21T18:47:06.391" v="1694"/>
          <ac:spMkLst>
            <pc:docMk/>
            <pc:sldMk cId="324140904" sldId="261"/>
            <ac:spMk id="30" creationId="{F0E03478-83F6-4A70-ADFD-D580A7A214D6}"/>
          </ac:spMkLst>
        </pc:spChg>
        <pc:spChg chg="mod">
          <ac:chgData name="Joel Gazagnaire" userId="af6e23d9811d1c1b" providerId="LiveId" clId="{F2F1855F-830C-461F-AE66-15AF9B0B7A61}" dt="2021-06-21T18:55:30.774" v="1712"/>
          <ac:spMkLst>
            <pc:docMk/>
            <pc:sldMk cId="324140904" sldId="261"/>
            <ac:spMk id="32" creationId="{F0816CA3-CDB9-4156-BC55-FEC267F6A8B6}"/>
          </ac:spMkLst>
        </pc:spChg>
        <pc:spChg chg="mod">
          <ac:chgData name="Joel Gazagnaire" userId="af6e23d9811d1c1b" providerId="LiveId" clId="{F2F1855F-830C-461F-AE66-15AF9B0B7A61}" dt="2021-06-21T18:42:44.231" v="1688"/>
          <ac:spMkLst>
            <pc:docMk/>
            <pc:sldMk cId="324140904" sldId="261"/>
            <ac:spMk id="34" creationId="{B1FD6E0E-5381-4E95-87E1-36A5ECA7F9EA}"/>
          </ac:spMkLst>
        </pc:spChg>
        <pc:spChg chg="mod">
          <ac:chgData name="Joel Gazagnaire" userId="af6e23d9811d1c1b" providerId="LiveId" clId="{F2F1855F-830C-461F-AE66-15AF9B0B7A61}" dt="2021-06-21T18:56:30.719" v="1714"/>
          <ac:spMkLst>
            <pc:docMk/>
            <pc:sldMk cId="324140904" sldId="261"/>
            <ac:spMk id="36" creationId="{072988FA-03D1-4221-BCEB-685998D2BE4E}"/>
          </ac:spMkLst>
        </pc:spChg>
        <pc:spChg chg="mod">
          <ac:chgData name="Joel Gazagnaire" userId="af6e23d9811d1c1b" providerId="LiveId" clId="{F2F1855F-830C-461F-AE66-15AF9B0B7A61}" dt="2021-06-21T18:43:38.851" v="1691"/>
          <ac:spMkLst>
            <pc:docMk/>
            <pc:sldMk cId="324140904" sldId="261"/>
            <ac:spMk id="39" creationId="{74755BCF-9173-4AC3-B10D-0221071D3A57}"/>
          </ac:spMkLst>
        </pc:spChg>
        <pc:spChg chg="mod">
          <ac:chgData name="Joel Gazagnaire" userId="af6e23d9811d1c1b" providerId="LiveId" clId="{F2F1855F-830C-461F-AE66-15AF9B0B7A61}" dt="2021-06-21T18:40:04.593" v="1682"/>
          <ac:spMkLst>
            <pc:docMk/>
            <pc:sldMk cId="324140904" sldId="261"/>
            <ac:spMk id="41" creationId="{63A553B1-6723-4E16-8BD1-3184EA6D31FB}"/>
          </ac:spMkLst>
        </pc:spChg>
        <pc:spChg chg="del mod">
          <ac:chgData name="Joel Gazagnaire" userId="af6e23d9811d1c1b" providerId="LiveId" clId="{F2F1855F-830C-461F-AE66-15AF9B0B7A61}" dt="2021-05-17T22:14:09.606" v="1135" actId="478"/>
          <ac:spMkLst>
            <pc:docMk/>
            <pc:sldMk cId="324140904" sldId="261"/>
            <ac:spMk id="43" creationId="{09BD91AB-729E-406C-9808-5B5F7CB80942}"/>
          </ac:spMkLst>
        </pc:spChg>
        <pc:spChg chg="mod">
          <ac:chgData name="Joel Gazagnaire" userId="af6e23d9811d1c1b" providerId="LiveId" clId="{F2F1855F-830C-461F-AE66-15AF9B0B7A61}" dt="2021-06-21T18:35:42.653" v="1671"/>
          <ac:spMkLst>
            <pc:docMk/>
            <pc:sldMk cId="324140904" sldId="261"/>
            <ac:spMk id="45" creationId="{1EDEC25A-4A91-4F4C-8562-49379A76746A}"/>
          </ac:spMkLst>
        </pc:spChg>
        <pc:spChg chg="mod">
          <ac:chgData name="Joel Gazagnaire" userId="af6e23d9811d1c1b" providerId="LiveId" clId="{F2F1855F-830C-461F-AE66-15AF9B0B7A61}" dt="2021-06-17T11:39:59.439" v="1619" actId="14100"/>
          <ac:spMkLst>
            <pc:docMk/>
            <pc:sldMk cId="324140904" sldId="261"/>
            <ac:spMk id="47" creationId="{299B386D-D2EC-4387-B174-156E8DECE644}"/>
          </ac:spMkLst>
        </pc:spChg>
        <pc:spChg chg="mod">
          <ac:chgData name="Joel Gazagnaire" userId="af6e23d9811d1c1b" providerId="LiveId" clId="{F2F1855F-830C-461F-AE66-15AF9B0B7A61}" dt="2021-06-21T18:35:17.411" v="1670"/>
          <ac:spMkLst>
            <pc:docMk/>
            <pc:sldMk cId="324140904" sldId="261"/>
            <ac:spMk id="49" creationId="{11BA7CA6-A180-4645-9644-E7CC9C4BF00A}"/>
          </ac:spMkLst>
        </pc:spChg>
        <pc:spChg chg="mod">
          <ac:chgData name="Joel Gazagnaire" userId="af6e23d9811d1c1b" providerId="LiveId" clId="{F2F1855F-830C-461F-AE66-15AF9B0B7A61}" dt="2021-06-21T18:29:51.297" v="1660"/>
          <ac:spMkLst>
            <pc:docMk/>
            <pc:sldMk cId="324140904" sldId="261"/>
            <ac:spMk id="51" creationId="{2D96A1DC-A323-4A37-A7BB-05490CCAA870}"/>
          </ac:spMkLst>
        </pc:spChg>
        <pc:spChg chg="mod">
          <ac:chgData name="Joel Gazagnaire" userId="af6e23d9811d1c1b" providerId="LiveId" clId="{F2F1855F-830C-461F-AE66-15AF9B0B7A61}" dt="2021-06-17T11:40:13.280" v="1620" actId="14100"/>
          <ac:spMkLst>
            <pc:docMk/>
            <pc:sldMk cId="324140904" sldId="261"/>
            <ac:spMk id="54" creationId="{EFBFC0A1-98D4-498A-A49B-AFE5B28C2F55}"/>
          </ac:spMkLst>
        </pc:spChg>
        <pc:spChg chg="add mod">
          <ac:chgData name="Joel Gazagnaire" userId="af6e23d9811d1c1b" providerId="LiveId" clId="{F2F1855F-830C-461F-AE66-15AF9B0B7A61}" dt="2021-06-17T11:45:22.260" v="1624"/>
          <ac:spMkLst>
            <pc:docMk/>
            <pc:sldMk cId="324140904" sldId="261"/>
            <ac:spMk id="55" creationId="{A108B560-AB5C-4B2D-824F-CCBEEA7A193D}"/>
          </ac:spMkLst>
        </pc:spChg>
        <pc:spChg chg="add mod">
          <ac:chgData name="Joel Gazagnaire" userId="af6e23d9811d1c1b" providerId="LiveId" clId="{F2F1855F-830C-461F-AE66-15AF9B0B7A61}" dt="2021-06-17T11:46:15.671" v="1626"/>
          <ac:spMkLst>
            <pc:docMk/>
            <pc:sldMk cId="324140904" sldId="261"/>
            <ac:spMk id="56" creationId="{F55E198F-90D3-46E2-AE1A-8F1793CB48DA}"/>
          </ac:spMkLst>
        </pc:spChg>
        <pc:spChg chg="add mod">
          <ac:chgData name="Joel Gazagnaire" userId="af6e23d9811d1c1b" providerId="LiveId" clId="{F2F1855F-830C-461F-AE66-15AF9B0B7A61}" dt="2021-06-17T11:47:54.792" v="1632"/>
          <ac:spMkLst>
            <pc:docMk/>
            <pc:sldMk cId="324140904" sldId="261"/>
            <ac:spMk id="57" creationId="{18038419-5F61-4337-858A-A50A99580165}"/>
          </ac:spMkLst>
        </pc:spChg>
        <pc:spChg chg="add mod">
          <ac:chgData name="Joel Gazagnaire" userId="af6e23d9811d1c1b" providerId="LiveId" clId="{F2F1855F-830C-461F-AE66-15AF9B0B7A61}" dt="2021-06-17T11:47:57.283" v="1633"/>
          <ac:spMkLst>
            <pc:docMk/>
            <pc:sldMk cId="324140904" sldId="261"/>
            <ac:spMk id="58" creationId="{13F4F614-EADE-4387-857B-4FA4CD715658}"/>
          </ac:spMkLst>
        </pc:spChg>
        <pc:spChg chg="add mod">
          <ac:chgData name="Joel Gazagnaire" userId="af6e23d9811d1c1b" providerId="LiveId" clId="{F2F1855F-830C-461F-AE66-15AF9B0B7A61}" dt="2021-06-17T11:47:59.657" v="1634"/>
          <ac:spMkLst>
            <pc:docMk/>
            <pc:sldMk cId="324140904" sldId="261"/>
            <ac:spMk id="59" creationId="{165C1C88-333E-451A-80E1-4698004243AE}"/>
          </ac:spMkLst>
        </pc:spChg>
        <pc:spChg chg="add mod">
          <ac:chgData name="Joel Gazagnaire" userId="af6e23d9811d1c1b" providerId="LiveId" clId="{F2F1855F-830C-461F-AE66-15AF9B0B7A61}" dt="2021-06-17T11:48:16.398" v="1635"/>
          <ac:spMkLst>
            <pc:docMk/>
            <pc:sldMk cId="324140904" sldId="261"/>
            <ac:spMk id="60" creationId="{98F96A30-4A3B-4250-A4DB-D53AD34A23D4}"/>
          </ac:spMkLst>
        </pc:spChg>
        <pc:spChg chg="add mod">
          <ac:chgData name="Joel Gazagnaire" userId="af6e23d9811d1c1b" providerId="LiveId" clId="{F2F1855F-830C-461F-AE66-15AF9B0B7A61}" dt="2021-06-17T11:48:55.049" v="1637"/>
          <ac:spMkLst>
            <pc:docMk/>
            <pc:sldMk cId="324140904" sldId="261"/>
            <ac:spMk id="61" creationId="{87CB0B1B-167A-49E2-BF4E-C6914A04CBFF}"/>
          </ac:spMkLst>
        </pc:spChg>
        <pc:spChg chg="add mod">
          <ac:chgData name="Joel Gazagnaire" userId="af6e23d9811d1c1b" providerId="LiveId" clId="{F2F1855F-830C-461F-AE66-15AF9B0B7A61}" dt="2021-06-17T11:49:28.539" v="1641"/>
          <ac:spMkLst>
            <pc:docMk/>
            <pc:sldMk cId="324140904" sldId="261"/>
            <ac:spMk id="62" creationId="{A06F5A54-CF3D-4639-8847-CE4B325B50C5}"/>
          </ac:spMkLst>
        </pc:spChg>
        <pc:spChg chg="add mod">
          <ac:chgData name="Joel Gazagnaire" userId="af6e23d9811d1c1b" providerId="LiveId" clId="{F2F1855F-830C-461F-AE66-15AF9B0B7A61}" dt="2021-06-17T11:47:10.690" v="1628"/>
          <ac:spMkLst>
            <pc:docMk/>
            <pc:sldMk cId="324140904" sldId="261"/>
            <ac:spMk id="63" creationId="{DEA546E7-9CFA-41AC-8861-9761482822F4}"/>
          </ac:spMkLst>
        </pc:spChg>
        <pc:spChg chg="add mod">
          <ac:chgData name="Joel Gazagnaire" userId="af6e23d9811d1c1b" providerId="LiveId" clId="{F2F1855F-830C-461F-AE66-15AF9B0B7A61}" dt="2021-06-21T18:25:54.152" v="1654"/>
          <ac:spMkLst>
            <pc:docMk/>
            <pc:sldMk cId="324140904" sldId="261"/>
            <ac:spMk id="64" creationId="{8FE5891F-EE9D-47A0-BF25-9C1F701DEB21}"/>
          </ac:spMkLst>
        </pc:spChg>
        <pc:spChg chg="add mod">
          <ac:chgData name="Joel Gazagnaire" userId="af6e23d9811d1c1b" providerId="LiveId" clId="{F2F1855F-830C-461F-AE66-15AF9B0B7A61}" dt="2021-06-21T18:26:17.112" v="1655"/>
          <ac:spMkLst>
            <pc:docMk/>
            <pc:sldMk cId="324140904" sldId="261"/>
            <ac:spMk id="65" creationId="{149517BB-6685-4856-A10A-2B6E610D4395}"/>
          </ac:spMkLst>
        </pc:spChg>
        <pc:spChg chg="add mod">
          <ac:chgData name="Joel Gazagnaire" userId="af6e23d9811d1c1b" providerId="LiveId" clId="{F2F1855F-830C-461F-AE66-15AF9B0B7A61}" dt="2021-06-21T18:26:41.247" v="1656"/>
          <ac:spMkLst>
            <pc:docMk/>
            <pc:sldMk cId="324140904" sldId="261"/>
            <ac:spMk id="66" creationId="{5D512B87-4CB6-41A9-A651-753884D4FD05}"/>
          </ac:spMkLst>
        </pc:spChg>
        <pc:spChg chg="add mod">
          <ac:chgData name="Joel Gazagnaire" userId="af6e23d9811d1c1b" providerId="LiveId" clId="{F2F1855F-830C-461F-AE66-15AF9B0B7A61}" dt="2021-05-17T21:59:08.343" v="882" actId="164"/>
          <ac:spMkLst>
            <pc:docMk/>
            <pc:sldMk cId="324140904" sldId="261"/>
            <ac:spMk id="67" creationId="{D7901377-EAF1-4454-830A-90BA0812F991}"/>
          </ac:spMkLst>
        </pc:spChg>
        <pc:spChg chg="add mod">
          <ac:chgData name="Joel Gazagnaire" userId="af6e23d9811d1c1b" providerId="LiveId" clId="{F2F1855F-830C-461F-AE66-15AF9B0B7A61}" dt="2021-06-21T18:27:44.566" v="1657"/>
          <ac:spMkLst>
            <pc:docMk/>
            <pc:sldMk cId="324140904" sldId="261"/>
            <ac:spMk id="68" creationId="{51F309BA-9C5E-464D-BF74-7E23789F3C2F}"/>
          </ac:spMkLst>
        </pc:spChg>
        <pc:spChg chg="add mod">
          <ac:chgData name="Joel Gazagnaire" userId="af6e23d9811d1c1b" providerId="LiveId" clId="{F2F1855F-830C-461F-AE66-15AF9B0B7A61}" dt="2021-06-21T18:28:37.700" v="1658"/>
          <ac:spMkLst>
            <pc:docMk/>
            <pc:sldMk cId="324140904" sldId="261"/>
            <ac:spMk id="69" creationId="{0A0F09FC-A4B4-4D0D-99F4-89B4CBA81C3B}"/>
          </ac:spMkLst>
        </pc:spChg>
        <pc:spChg chg="add mod">
          <ac:chgData name="Joel Gazagnaire" userId="af6e23d9811d1c1b" providerId="LiveId" clId="{F2F1855F-830C-461F-AE66-15AF9B0B7A61}" dt="2021-06-21T18:29:06.535" v="1659"/>
          <ac:spMkLst>
            <pc:docMk/>
            <pc:sldMk cId="324140904" sldId="261"/>
            <ac:spMk id="70" creationId="{A5800C47-BF8B-4043-BEC2-1FDE458BF936}"/>
          </ac:spMkLst>
        </pc:spChg>
        <pc:spChg chg="add mod">
          <ac:chgData name="Joel Gazagnaire" userId="af6e23d9811d1c1b" providerId="LiveId" clId="{F2F1855F-830C-461F-AE66-15AF9B0B7A61}" dt="2021-06-17T11:51:37.223" v="1644"/>
          <ac:spMkLst>
            <pc:docMk/>
            <pc:sldMk cId="324140904" sldId="261"/>
            <ac:spMk id="71" creationId="{30CC59A9-EB7A-4D0E-9568-EDE799AAD745}"/>
          </ac:spMkLst>
        </pc:spChg>
        <pc:spChg chg="add mod">
          <ac:chgData name="Joel Gazagnaire" userId="af6e23d9811d1c1b" providerId="LiveId" clId="{F2F1855F-830C-461F-AE66-15AF9B0B7A61}" dt="2021-06-17T11:52:08.311" v="1647"/>
          <ac:spMkLst>
            <pc:docMk/>
            <pc:sldMk cId="324140904" sldId="261"/>
            <ac:spMk id="72" creationId="{6AC1D57C-EE5B-4136-940F-2F5336940B2D}"/>
          </ac:spMkLst>
        </pc:spChg>
        <pc:spChg chg="add mod">
          <ac:chgData name="Joel Gazagnaire" userId="af6e23d9811d1c1b" providerId="LiveId" clId="{F2F1855F-830C-461F-AE66-15AF9B0B7A61}" dt="2021-06-17T11:52:33.917" v="1649"/>
          <ac:spMkLst>
            <pc:docMk/>
            <pc:sldMk cId="324140904" sldId="261"/>
            <ac:spMk id="73" creationId="{D3F12776-AEAE-4F45-B909-44EBAE201C96}"/>
          </ac:spMkLst>
        </pc:spChg>
        <pc:spChg chg="add del mod">
          <ac:chgData name="Joel Gazagnaire" userId="af6e23d9811d1c1b" providerId="LiveId" clId="{F2F1855F-830C-461F-AE66-15AF9B0B7A61}" dt="2021-06-17T11:56:47.120" v="1650" actId="478"/>
          <ac:spMkLst>
            <pc:docMk/>
            <pc:sldMk cId="324140904" sldId="261"/>
            <ac:spMk id="74" creationId="{566BB1E2-2C65-41A3-8E1C-81E8C3F31104}"/>
          </ac:spMkLst>
        </pc:spChg>
        <pc:spChg chg="add mod">
          <ac:chgData name="Joel Gazagnaire" userId="af6e23d9811d1c1b" providerId="LiveId" clId="{F2F1855F-830C-461F-AE66-15AF9B0B7A61}" dt="2021-06-21T18:34:39.474" v="1669" actId="14100"/>
          <ac:spMkLst>
            <pc:docMk/>
            <pc:sldMk cId="324140904" sldId="261"/>
            <ac:spMk id="75" creationId="{E147F834-29CB-4F61-A4EA-C7C23293589E}"/>
          </ac:spMkLst>
        </pc:spChg>
        <pc:spChg chg="add mod">
          <ac:chgData name="Joel Gazagnaire" userId="af6e23d9811d1c1b" providerId="LiveId" clId="{F2F1855F-830C-461F-AE66-15AF9B0B7A61}" dt="2021-05-17T22:02:21.383" v="933" actId="164"/>
          <ac:spMkLst>
            <pc:docMk/>
            <pc:sldMk cId="324140904" sldId="261"/>
            <ac:spMk id="76" creationId="{BFFB7090-2ACE-41A4-9858-AAB42DD9E349}"/>
          </ac:spMkLst>
        </pc:spChg>
        <pc:spChg chg="add mod">
          <ac:chgData name="Joel Gazagnaire" userId="af6e23d9811d1c1b" providerId="LiveId" clId="{F2F1855F-830C-461F-AE66-15AF9B0B7A61}" dt="2021-06-21T18:43:10.020" v="1689"/>
          <ac:spMkLst>
            <pc:docMk/>
            <pc:sldMk cId="324140904" sldId="261"/>
            <ac:spMk id="77" creationId="{73F533B7-96E0-48E7-BF87-0329A3EB7E20}"/>
          </ac:spMkLst>
        </pc:spChg>
        <pc:spChg chg="add mod">
          <ac:chgData name="Joel Gazagnaire" userId="af6e23d9811d1c1b" providerId="LiveId" clId="{F2F1855F-830C-461F-AE66-15AF9B0B7A61}" dt="2021-06-21T18:57:15.114" v="1715"/>
          <ac:spMkLst>
            <pc:docMk/>
            <pc:sldMk cId="324140904" sldId="261"/>
            <ac:spMk id="78" creationId="{B7D87903-47CB-46E8-BF95-96AAB0E4A599}"/>
          </ac:spMkLst>
        </pc:spChg>
        <pc:spChg chg="mod">
          <ac:chgData name="Joel Gazagnaire" userId="af6e23d9811d1c1b" providerId="LiveId" clId="{F2F1855F-830C-461F-AE66-15AF9B0B7A61}" dt="2021-06-21T18:32:24.263" v="1662"/>
          <ac:spMkLst>
            <pc:docMk/>
            <pc:sldMk cId="324140904" sldId="261"/>
            <ac:spMk id="80" creationId="{4F082A11-F1AF-4271-A1D8-873B6D06D33C}"/>
          </ac:spMkLst>
        </pc:spChg>
        <pc:spChg chg="mod">
          <ac:chgData name="Joel Gazagnaire" userId="af6e23d9811d1c1b" providerId="LiveId" clId="{F2F1855F-830C-461F-AE66-15AF9B0B7A61}" dt="2021-06-21T18:25:13.072" v="1653"/>
          <ac:spMkLst>
            <pc:docMk/>
            <pc:sldMk cId="324140904" sldId="261"/>
            <ac:spMk id="82" creationId="{F34F5CDD-F996-4B5D-9AD7-9F66EF405F55}"/>
          </ac:spMkLst>
        </pc:spChg>
        <pc:spChg chg="add mod">
          <ac:chgData name="Joel Gazagnaire" userId="af6e23d9811d1c1b" providerId="LiveId" clId="{F2F1855F-830C-461F-AE66-15AF9B0B7A61}" dt="2021-06-21T18:58:07.025" v="1716"/>
          <ac:spMkLst>
            <pc:docMk/>
            <pc:sldMk cId="324140904" sldId="261"/>
            <ac:spMk id="84" creationId="{F41E846D-D2DB-47F5-A667-8147D3740585}"/>
          </ac:spMkLst>
        </pc:spChg>
        <pc:spChg chg="add mod">
          <ac:chgData name="Joel Gazagnaire" userId="af6e23d9811d1c1b" providerId="LiveId" clId="{F2F1855F-830C-461F-AE66-15AF9B0B7A61}" dt="2021-05-17T22:03:39.726" v="959" actId="164"/>
          <ac:spMkLst>
            <pc:docMk/>
            <pc:sldMk cId="324140904" sldId="261"/>
            <ac:spMk id="85" creationId="{73CCAEAA-F681-4C39-95F8-8758C6E8C0C6}"/>
          </ac:spMkLst>
        </pc:spChg>
        <pc:spChg chg="add mod">
          <ac:chgData name="Joel Gazagnaire" userId="af6e23d9811d1c1b" providerId="LiveId" clId="{F2F1855F-830C-461F-AE66-15AF9B0B7A61}" dt="2021-05-17T22:04:57.796" v="979" actId="164"/>
          <ac:spMkLst>
            <pc:docMk/>
            <pc:sldMk cId="324140904" sldId="261"/>
            <ac:spMk id="86" creationId="{39ECA49A-E8CC-4733-A96B-A41B355BA3BE}"/>
          </ac:spMkLst>
        </pc:spChg>
        <pc:spChg chg="add mod">
          <ac:chgData name="Joel Gazagnaire" userId="af6e23d9811d1c1b" providerId="LiveId" clId="{F2F1855F-830C-461F-AE66-15AF9B0B7A61}" dt="2021-05-17T22:04:57.796" v="979" actId="164"/>
          <ac:spMkLst>
            <pc:docMk/>
            <pc:sldMk cId="324140904" sldId="261"/>
            <ac:spMk id="87" creationId="{59E7F2A1-4F2F-422A-B52A-7E97A909BB8F}"/>
          </ac:spMkLst>
        </pc:spChg>
        <pc:spChg chg="add mod">
          <ac:chgData name="Joel Gazagnaire" userId="af6e23d9811d1c1b" providerId="LiveId" clId="{F2F1855F-830C-461F-AE66-15AF9B0B7A61}" dt="2021-06-21T18:55:55.002" v="1713"/>
          <ac:spMkLst>
            <pc:docMk/>
            <pc:sldMk cId="324140904" sldId="261"/>
            <ac:spMk id="88" creationId="{705070F5-C55B-4281-A15B-8F46A26A58A0}"/>
          </ac:spMkLst>
        </pc:spChg>
        <pc:spChg chg="add mod">
          <ac:chgData name="Joel Gazagnaire" userId="af6e23d9811d1c1b" providerId="LiveId" clId="{F2F1855F-830C-461F-AE66-15AF9B0B7A61}" dt="2021-06-21T18:51:13.233" v="1703"/>
          <ac:spMkLst>
            <pc:docMk/>
            <pc:sldMk cId="324140904" sldId="261"/>
            <ac:spMk id="89" creationId="{AA1A9DBB-4F8F-4C92-B835-04C1FC13DB88}"/>
          </ac:spMkLst>
        </pc:spChg>
        <pc:spChg chg="add mod">
          <ac:chgData name="Joel Gazagnaire" userId="af6e23d9811d1c1b" providerId="LiveId" clId="{F2F1855F-830C-461F-AE66-15AF9B0B7A61}" dt="2021-06-21T18:51:36.329" v="1704"/>
          <ac:spMkLst>
            <pc:docMk/>
            <pc:sldMk cId="324140904" sldId="261"/>
            <ac:spMk id="90" creationId="{27C28C61-A86A-4D95-865C-6DDF2B6F0373}"/>
          </ac:spMkLst>
        </pc:spChg>
        <pc:spChg chg="add mod">
          <ac:chgData name="Joel Gazagnaire" userId="af6e23d9811d1c1b" providerId="LiveId" clId="{F2F1855F-830C-461F-AE66-15AF9B0B7A61}" dt="2021-06-21T18:52:03.147" v="1705"/>
          <ac:spMkLst>
            <pc:docMk/>
            <pc:sldMk cId="324140904" sldId="261"/>
            <ac:spMk id="91" creationId="{58176DF9-E6AD-4275-89A3-63D29DBB2832}"/>
          </ac:spMkLst>
        </pc:spChg>
        <pc:spChg chg="add mod">
          <ac:chgData name="Joel Gazagnaire" userId="af6e23d9811d1c1b" providerId="LiveId" clId="{F2F1855F-830C-461F-AE66-15AF9B0B7A61}" dt="2021-05-17T22:07:22.826" v="1016" actId="164"/>
          <ac:spMkLst>
            <pc:docMk/>
            <pc:sldMk cId="324140904" sldId="261"/>
            <ac:spMk id="92" creationId="{79F145F7-999A-427A-AE16-68826BF94B42}"/>
          </ac:spMkLst>
        </pc:spChg>
        <pc:spChg chg="add mod">
          <ac:chgData name="Joel Gazagnaire" userId="af6e23d9811d1c1b" providerId="LiveId" clId="{F2F1855F-830C-461F-AE66-15AF9B0B7A61}" dt="2021-05-17T22:07:22.826" v="1016" actId="164"/>
          <ac:spMkLst>
            <pc:docMk/>
            <pc:sldMk cId="324140904" sldId="261"/>
            <ac:spMk id="93" creationId="{C9E9BCBC-4D72-4042-A7DF-324C095E4928}"/>
          </ac:spMkLst>
        </pc:spChg>
        <pc:spChg chg="add mod">
          <ac:chgData name="Joel Gazagnaire" userId="af6e23d9811d1c1b" providerId="LiveId" clId="{F2F1855F-830C-461F-AE66-15AF9B0B7A61}" dt="2021-06-21T18:30:37.061" v="1661"/>
          <ac:spMkLst>
            <pc:docMk/>
            <pc:sldMk cId="324140904" sldId="261"/>
            <ac:spMk id="94" creationId="{48493639-9D15-4117-A17A-82D13BF52F91}"/>
          </ac:spMkLst>
        </pc:spChg>
        <pc:spChg chg="add mod">
          <ac:chgData name="Joel Gazagnaire" userId="af6e23d9811d1c1b" providerId="LiveId" clId="{F2F1855F-830C-461F-AE66-15AF9B0B7A61}" dt="2021-05-17T22:07:22.826" v="1016" actId="164"/>
          <ac:spMkLst>
            <pc:docMk/>
            <pc:sldMk cId="324140904" sldId="261"/>
            <ac:spMk id="95" creationId="{F78040D7-E492-4046-AA78-4671D0F3BB92}"/>
          </ac:spMkLst>
        </pc:spChg>
        <pc:spChg chg="add mod">
          <ac:chgData name="Joel Gazagnaire" userId="af6e23d9811d1c1b" providerId="LiveId" clId="{F2F1855F-830C-461F-AE66-15AF9B0B7A61}" dt="2021-06-21T18:32:45.745" v="1663"/>
          <ac:spMkLst>
            <pc:docMk/>
            <pc:sldMk cId="324140904" sldId="261"/>
            <ac:spMk id="97" creationId="{B5B52FCD-43F4-4898-A2FA-6048D18EF812}"/>
          </ac:spMkLst>
        </pc:spChg>
        <pc:spChg chg="add mod">
          <ac:chgData name="Joel Gazagnaire" userId="af6e23d9811d1c1b" providerId="LiveId" clId="{F2F1855F-830C-461F-AE66-15AF9B0B7A61}" dt="2021-06-21T18:33:12.148" v="1664"/>
          <ac:spMkLst>
            <pc:docMk/>
            <pc:sldMk cId="324140904" sldId="261"/>
            <ac:spMk id="98" creationId="{8FCA8ED4-8CD4-41A7-9084-6AB171A2C912}"/>
          </ac:spMkLst>
        </pc:spChg>
        <pc:spChg chg="add mod">
          <ac:chgData name="Joel Gazagnaire" userId="af6e23d9811d1c1b" providerId="LiveId" clId="{F2F1855F-830C-461F-AE66-15AF9B0B7A61}" dt="2021-06-21T18:33:33.637" v="1665"/>
          <ac:spMkLst>
            <pc:docMk/>
            <pc:sldMk cId="324140904" sldId="261"/>
            <ac:spMk id="99" creationId="{AF2C4960-F6EE-44D8-91DE-FB08DA5CA3C5}"/>
          </ac:spMkLst>
        </pc:spChg>
        <pc:spChg chg="add mod">
          <ac:chgData name="Joel Gazagnaire" userId="af6e23d9811d1c1b" providerId="LiveId" clId="{F2F1855F-830C-461F-AE66-15AF9B0B7A61}" dt="2021-06-21T18:33:54.443" v="1666"/>
          <ac:spMkLst>
            <pc:docMk/>
            <pc:sldMk cId="324140904" sldId="261"/>
            <ac:spMk id="100" creationId="{9D4F1BAD-D01A-4563-92D9-CC1F2CB77533}"/>
          </ac:spMkLst>
        </pc:spChg>
        <pc:spChg chg="add mod">
          <ac:chgData name="Joel Gazagnaire" userId="af6e23d9811d1c1b" providerId="LiveId" clId="{F2F1855F-830C-461F-AE66-15AF9B0B7A61}" dt="2021-06-21T18:34:29.946" v="1667"/>
          <ac:spMkLst>
            <pc:docMk/>
            <pc:sldMk cId="324140904" sldId="261"/>
            <ac:spMk id="101" creationId="{4F16B193-147C-4E69-8BC1-777AFE3C0514}"/>
          </ac:spMkLst>
        </pc:spChg>
        <pc:spChg chg="add mod">
          <ac:chgData name="Joel Gazagnaire" userId="af6e23d9811d1c1b" providerId="LiveId" clId="{F2F1855F-830C-461F-AE66-15AF9B0B7A61}" dt="2021-05-17T22:10:31.252" v="1076" actId="164"/>
          <ac:spMkLst>
            <pc:docMk/>
            <pc:sldMk cId="324140904" sldId="261"/>
            <ac:spMk id="103" creationId="{D142DE1A-9912-486F-AED5-DEFA34D3F1FA}"/>
          </ac:spMkLst>
        </pc:spChg>
        <pc:spChg chg="add mod">
          <ac:chgData name="Joel Gazagnaire" userId="af6e23d9811d1c1b" providerId="LiveId" clId="{F2F1855F-830C-461F-AE66-15AF9B0B7A61}" dt="2021-05-17T22:10:31.252" v="1076" actId="164"/>
          <ac:spMkLst>
            <pc:docMk/>
            <pc:sldMk cId="324140904" sldId="261"/>
            <ac:spMk id="104" creationId="{04DA474B-4339-4D60-B591-282D380038FC}"/>
          </ac:spMkLst>
        </pc:spChg>
        <pc:spChg chg="add mod">
          <ac:chgData name="Joel Gazagnaire" userId="af6e23d9811d1c1b" providerId="LiveId" clId="{F2F1855F-830C-461F-AE66-15AF9B0B7A61}" dt="2021-05-17T22:10:31.252" v="1076" actId="164"/>
          <ac:spMkLst>
            <pc:docMk/>
            <pc:sldMk cId="324140904" sldId="261"/>
            <ac:spMk id="105" creationId="{2C486789-27EE-4350-B02E-AA5A4690C926}"/>
          </ac:spMkLst>
        </pc:spChg>
        <pc:spChg chg="add mod">
          <ac:chgData name="Joel Gazagnaire" userId="af6e23d9811d1c1b" providerId="LiveId" clId="{F2F1855F-830C-461F-AE66-15AF9B0B7A61}" dt="2021-05-17T22:10:31.252" v="1076" actId="164"/>
          <ac:spMkLst>
            <pc:docMk/>
            <pc:sldMk cId="324140904" sldId="261"/>
            <ac:spMk id="106" creationId="{5F892BF3-C6A7-4528-B1B2-48923B34ADCB}"/>
          </ac:spMkLst>
        </pc:spChg>
        <pc:spChg chg="mod">
          <ac:chgData name="Joel Gazagnaire" userId="af6e23d9811d1c1b" providerId="LiveId" clId="{F2F1855F-830C-461F-AE66-15AF9B0B7A61}" dt="2021-06-21T18:41:09.110" v="1687"/>
          <ac:spMkLst>
            <pc:docMk/>
            <pc:sldMk cId="324140904" sldId="261"/>
            <ac:spMk id="107" creationId="{30DB308F-099E-4544-B194-E7016DE8F62D}"/>
          </ac:spMkLst>
        </pc:spChg>
        <pc:spChg chg="add mod">
          <ac:chgData name="Joel Gazagnaire" userId="af6e23d9811d1c1b" providerId="LiveId" clId="{F2F1855F-830C-461F-AE66-15AF9B0B7A61}" dt="2021-05-17T22:10:31.252" v="1076" actId="164"/>
          <ac:spMkLst>
            <pc:docMk/>
            <pc:sldMk cId="324140904" sldId="261"/>
            <ac:spMk id="109" creationId="{B2D0F7A1-054F-46A5-8402-DC378AC7DB6D}"/>
          </ac:spMkLst>
        </pc:spChg>
        <pc:spChg chg="add mod">
          <ac:chgData name="Joel Gazagnaire" userId="af6e23d9811d1c1b" providerId="LiveId" clId="{F2F1855F-830C-461F-AE66-15AF9B0B7A61}" dt="2021-06-21T18:36:02.621" v="1672"/>
          <ac:spMkLst>
            <pc:docMk/>
            <pc:sldMk cId="324140904" sldId="261"/>
            <ac:spMk id="110" creationId="{E07456ED-BC30-4F18-AFE4-8878734B7B1D}"/>
          </ac:spMkLst>
        </pc:spChg>
        <pc:spChg chg="add del mod">
          <ac:chgData name="Joel Gazagnaire" userId="af6e23d9811d1c1b" providerId="LiveId" clId="{F2F1855F-830C-461F-AE66-15AF9B0B7A61}" dt="2021-05-17T22:10:51.382" v="1082" actId="478"/>
          <ac:spMkLst>
            <pc:docMk/>
            <pc:sldMk cId="324140904" sldId="261"/>
            <ac:spMk id="111" creationId="{03E20E98-40DB-4334-8805-CBB8EFD7F570}"/>
          </ac:spMkLst>
        </pc:spChg>
        <pc:spChg chg="add mod">
          <ac:chgData name="Joel Gazagnaire" userId="af6e23d9811d1c1b" providerId="LiveId" clId="{F2F1855F-830C-461F-AE66-15AF9B0B7A61}" dt="2021-06-21T18:36:31.872" v="1673"/>
          <ac:spMkLst>
            <pc:docMk/>
            <pc:sldMk cId="324140904" sldId="261"/>
            <ac:spMk id="112" creationId="{DBC73B7B-FCC2-4904-96E4-0221EB556E94}"/>
          </ac:spMkLst>
        </pc:spChg>
        <pc:spChg chg="add mod">
          <ac:chgData name="Joel Gazagnaire" userId="af6e23d9811d1c1b" providerId="LiveId" clId="{F2F1855F-830C-461F-AE66-15AF9B0B7A61}" dt="2021-06-21T18:36:48.948" v="1674"/>
          <ac:spMkLst>
            <pc:docMk/>
            <pc:sldMk cId="324140904" sldId="261"/>
            <ac:spMk id="113" creationId="{7D908C19-9459-4FA6-8539-7609EF3CC27F}"/>
          </ac:spMkLst>
        </pc:spChg>
        <pc:spChg chg="add mod">
          <ac:chgData name="Joel Gazagnaire" userId="af6e23d9811d1c1b" providerId="LiveId" clId="{F2F1855F-830C-461F-AE66-15AF9B0B7A61}" dt="2021-06-21T18:37:08.469" v="1675"/>
          <ac:spMkLst>
            <pc:docMk/>
            <pc:sldMk cId="324140904" sldId="261"/>
            <ac:spMk id="114" creationId="{A0E1B523-D243-4A3C-BC85-1A39B943B8D2}"/>
          </ac:spMkLst>
        </pc:spChg>
        <pc:spChg chg="add mod">
          <ac:chgData name="Joel Gazagnaire" userId="af6e23d9811d1c1b" providerId="LiveId" clId="{F2F1855F-830C-461F-AE66-15AF9B0B7A61}" dt="2021-06-21T18:37:35.544" v="1676"/>
          <ac:spMkLst>
            <pc:docMk/>
            <pc:sldMk cId="324140904" sldId="261"/>
            <ac:spMk id="115" creationId="{15D70C63-5F62-492C-942B-3B8EF3F7E268}"/>
          </ac:spMkLst>
        </pc:spChg>
        <pc:spChg chg="add mod">
          <ac:chgData name="Joel Gazagnaire" userId="af6e23d9811d1c1b" providerId="LiveId" clId="{F2F1855F-830C-461F-AE66-15AF9B0B7A61}" dt="2021-06-21T18:37:49.840" v="1677"/>
          <ac:spMkLst>
            <pc:docMk/>
            <pc:sldMk cId="324140904" sldId="261"/>
            <ac:spMk id="116" creationId="{513B62DE-137B-4E3B-B85D-A1B027F3DCA8}"/>
          </ac:spMkLst>
        </pc:spChg>
        <pc:spChg chg="add mod">
          <ac:chgData name="Joel Gazagnaire" userId="af6e23d9811d1c1b" providerId="LiveId" clId="{F2F1855F-830C-461F-AE66-15AF9B0B7A61}" dt="2021-06-21T18:38:08.382" v="1678"/>
          <ac:spMkLst>
            <pc:docMk/>
            <pc:sldMk cId="324140904" sldId="261"/>
            <ac:spMk id="117" creationId="{197DC9F7-09C1-4FFD-94FD-A24E8DE8991F}"/>
          </ac:spMkLst>
        </pc:spChg>
        <pc:spChg chg="add mod">
          <ac:chgData name="Joel Gazagnaire" userId="af6e23d9811d1c1b" providerId="LiveId" clId="{F2F1855F-830C-461F-AE66-15AF9B0B7A61}" dt="2021-06-21T18:38:27.447" v="1679"/>
          <ac:spMkLst>
            <pc:docMk/>
            <pc:sldMk cId="324140904" sldId="261"/>
            <ac:spMk id="118" creationId="{98739E25-5DD9-4DE4-8D6B-C57AE55A04B8}"/>
          </ac:spMkLst>
        </pc:spChg>
        <pc:spChg chg="add del mod">
          <ac:chgData name="Joel Gazagnaire" userId="af6e23d9811d1c1b" providerId="LiveId" clId="{F2F1855F-830C-461F-AE66-15AF9B0B7A61}" dt="2021-05-17T22:13:05.722" v="1122" actId="478"/>
          <ac:spMkLst>
            <pc:docMk/>
            <pc:sldMk cId="324140904" sldId="261"/>
            <ac:spMk id="119" creationId="{2E76D94D-A180-4F87-8111-E2EF732CF57B}"/>
          </ac:spMkLst>
        </pc:spChg>
        <pc:spChg chg="add mod">
          <ac:chgData name="Joel Gazagnaire" userId="af6e23d9811d1c1b" providerId="LiveId" clId="{F2F1855F-830C-461F-AE66-15AF9B0B7A61}" dt="2021-06-21T18:39:15.137" v="1680"/>
          <ac:spMkLst>
            <pc:docMk/>
            <pc:sldMk cId="324140904" sldId="261"/>
            <ac:spMk id="120" creationId="{B61BEEFA-480E-4DB5-823E-2C8B2E6AEB1D}"/>
          </ac:spMkLst>
        </pc:spChg>
        <pc:spChg chg="add mod">
          <ac:chgData name="Joel Gazagnaire" userId="af6e23d9811d1c1b" providerId="LiveId" clId="{F2F1855F-830C-461F-AE66-15AF9B0B7A61}" dt="2021-06-21T18:39:33.356" v="1681"/>
          <ac:spMkLst>
            <pc:docMk/>
            <pc:sldMk cId="324140904" sldId="261"/>
            <ac:spMk id="121" creationId="{B29DD1FF-3A23-4EE2-B879-2068AE07AF73}"/>
          </ac:spMkLst>
        </pc:spChg>
        <pc:spChg chg="add mod">
          <ac:chgData name="Joel Gazagnaire" userId="af6e23d9811d1c1b" providerId="LiveId" clId="{F2F1855F-830C-461F-AE66-15AF9B0B7A61}" dt="2021-06-21T18:40:20.054" v="1683"/>
          <ac:spMkLst>
            <pc:docMk/>
            <pc:sldMk cId="324140904" sldId="261"/>
            <ac:spMk id="123" creationId="{5BDFE41D-1F7A-47A6-8E83-6086B889B323}"/>
          </ac:spMkLst>
        </pc:spChg>
        <pc:spChg chg="add mod">
          <ac:chgData name="Joel Gazagnaire" userId="af6e23d9811d1c1b" providerId="LiveId" clId="{F2F1855F-830C-461F-AE66-15AF9B0B7A61}" dt="2021-06-21T18:40:49.397" v="1686"/>
          <ac:spMkLst>
            <pc:docMk/>
            <pc:sldMk cId="324140904" sldId="261"/>
            <ac:spMk id="124" creationId="{A5A1EFEC-C0E1-4241-B82E-8741DCBFE8D1}"/>
          </ac:spMkLst>
        </pc:spChg>
        <pc:spChg chg="add mod">
          <ac:chgData name="Joel Gazagnaire" userId="af6e23d9811d1c1b" providerId="LiveId" clId="{F2F1855F-830C-461F-AE66-15AF9B0B7A61}" dt="2021-05-17T22:15:25.767" v="1158" actId="164"/>
          <ac:spMkLst>
            <pc:docMk/>
            <pc:sldMk cId="324140904" sldId="261"/>
            <ac:spMk id="126" creationId="{2AB5C942-75EF-409C-8006-9ED243E9EE74}"/>
          </ac:spMkLst>
        </pc:spChg>
        <pc:spChg chg="add mod">
          <ac:chgData name="Joel Gazagnaire" userId="af6e23d9811d1c1b" providerId="LiveId" clId="{F2F1855F-830C-461F-AE66-15AF9B0B7A61}" dt="2021-06-21T18:44:09.953" v="1692"/>
          <ac:spMkLst>
            <pc:docMk/>
            <pc:sldMk cId="324140904" sldId="261"/>
            <ac:spMk id="128" creationId="{B21D6940-49B3-4E18-9621-96F7A6B9D76A}"/>
          </ac:spMkLst>
        </pc:spChg>
        <pc:spChg chg="add mod">
          <ac:chgData name="Joel Gazagnaire" userId="af6e23d9811d1c1b" providerId="LiveId" clId="{F2F1855F-830C-461F-AE66-15AF9B0B7A61}" dt="2021-05-17T22:17:49.462" v="1196" actId="164"/>
          <ac:spMkLst>
            <pc:docMk/>
            <pc:sldMk cId="324140904" sldId="261"/>
            <ac:spMk id="129" creationId="{7F84C520-197E-4107-B99F-A3449EEFFDEE}"/>
          </ac:spMkLst>
        </pc:spChg>
        <pc:spChg chg="add del mod">
          <ac:chgData name="Joel Gazagnaire" userId="af6e23d9811d1c1b" providerId="LiveId" clId="{F2F1855F-830C-461F-AE66-15AF9B0B7A61}" dt="2021-05-17T22:16:28.416" v="1173" actId="478"/>
          <ac:spMkLst>
            <pc:docMk/>
            <pc:sldMk cId="324140904" sldId="261"/>
            <ac:spMk id="130" creationId="{B50C65D3-F0F5-4536-96B4-BBC70BBBEB26}"/>
          </ac:spMkLst>
        </pc:spChg>
        <pc:spChg chg="add mod">
          <ac:chgData name="Joel Gazagnaire" userId="af6e23d9811d1c1b" providerId="LiveId" clId="{F2F1855F-830C-461F-AE66-15AF9B0B7A61}" dt="2021-05-17T22:17:49.462" v="1196" actId="164"/>
          <ac:spMkLst>
            <pc:docMk/>
            <pc:sldMk cId="324140904" sldId="261"/>
            <ac:spMk id="131" creationId="{3A681B22-9D0E-4851-8110-9EF40C1EB8BF}"/>
          </ac:spMkLst>
        </pc:spChg>
        <pc:spChg chg="add mod">
          <ac:chgData name="Joel Gazagnaire" userId="af6e23d9811d1c1b" providerId="LiveId" clId="{F2F1855F-830C-461F-AE66-15AF9B0B7A61}" dt="2021-06-21T18:45:31.870" v="1693"/>
          <ac:spMkLst>
            <pc:docMk/>
            <pc:sldMk cId="324140904" sldId="261"/>
            <ac:spMk id="132" creationId="{FE4C6AD4-2620-4F81-9ADA-6286E9F58E88}"/>
          </ac:spMkLst>
        </pc:spChg>
        <pc:spChg chg="add mod">
          <ac:chgData name="Joel Gazagnaire" userId="af6e23d9811d1c1b" providerId="LiveId" clId="{F2F1855F-830C-461F-AE66-15AF9B0B7A61}" dt="2021-05-17T22:17:49.462" v="1196" actId="164"/>
          <ac:spMkLst>
            <pc:docMk/>
            <pc:sldMk cId="324140904" sldId="261"/>
            <ac:spMk id="133" creationId="{EDB9F865-60BB-47B4-8152-1F0E8A460B97}"/>
          </ac:spMkLst>
        </pc:spChg>
        <pc:spChg chg="add mod">
          <ac:chgData name="Joel Gazagnaire" userId="af6e23d9811d1c1b" providerId="LiveId" clId="{F2F1855F-830C-461F-AE66-15AF9B0B7A61}" dt="2021-05-17T22:17:49.462" v="1196" actId="164"/>
          <ac:spMkLst>
            <pc:docMk/>
            <pc:sldMk cId="324140904" sldId="261"/>
            <ac:spMk id="134" creationId="{C117972E-CCBE-47C7-AFB6-BCC26110C519}"/>
          </ac:spMkLst>
        </pc:spChg>
        <pc:spChg chg="add mod">
          <ac:chgData name="Joel Gazagnaire" userId="af6e23d9811d1c1b" providerId="LiveId" clId="{F2F1855F-830C-461F-AE66-15AF9B0B7A61}" dt="2021-06-21T18:47:38.991" v="1695"/>
          <ac:spMkLst>
            <pc:docMk/>
            <pc:sldMk cId="324140904" sldId="261"/>
            <ac:spMk id="137" creationId="{B1168839-FF86-4547-8462-FE9180FD315D}"/>
          </ac:spMkLst>
        </pc:spChg>
        <pc:spChg chg="add mod">
          <ac:chgData name="Joel Gazagnaire" userId="af6e23d9811d1c1b" providerId="LiveId" clId="{F2F1855F-830C-461F-AE66-15AF9B0B7A61}" dt="2021-05-17T22:18:38.118" v="1216" actId="164"/>
          <ac:spMkLst>
            <pc:docMk/>
            <pc:sldMk cId="324140904" sldId="261"/>
            <ac:spMk id="138" creationId="{E9ED8602-EB2C-4E45-8784-F7860D830DA3}"/>
          </ac:spMkLst>
        </pc:spChg>
        <pc:spChg chg="add mod">
          <ac:chgData name="Joel Gazagnaire" userId="af6e23d9811d1c1b" providerId="LiveId" clId="{F2F1855F-830C-461F-AE66-15AF9B0B7A61}" dt="2021-06-21T18:48:03.112" v="1696"/>
          <ac:spMkLst>
            <pc:docMk/>
            <pc:sldMk cId="324140904" sldId="261"/>
            <ac:spMk id="139" creationId="{E0887B3B-D237-438A-BE25-FB06A4189ADB}"/>
          </ac:spMkLst>
        </pc:spChg>
        <pc:spChg chg="add mod">
          <ac:chgData name="Joel Gazagnaire" userId="af6e23d9811d1c1b" providerId="LiveId" clId="{F2F1855F-830C-461F-AE66-15AF9B0B7A61}" dt="2021-06-21T18:48:48.466" v="1698"/>
          <ac:spMkLst>
            <pc:docMk/>
            <pc:sldMk cId="324140904" sldId="261"/>
            <ac:spMk id="142" creationId="{2D22D654-FB56-433D-B914-4DB029EB914F}"/>
          </ac:spMkLst>
        </pc:spChg>
        <pc:spChg chg="add mod">
          <ac:chgData name="Joel Gazagnaire" userId="af6e23d9811d1c1b" providerId="LiveId" clId="{F2F1855F-830C-461F-AE66-15AF9B0B7A61}" dt="2021-06-21T18:49:32.301" v="1699"/>
          <ac:spMkLst>
            <pc:docMk/>
            <pc:sldMk cId="324140904" sldId="261"/>
            <ac:spMk id="143" creationId="{3F7CBDEE-7EBB-482C-B830-3124D49F7554}"/>
          </ac:spMkLst>
        </pc:spChg>
        <pc:spChg chg="add mod">
          <ac:chgData name="Joel Gazagnaire" userId="af6e23d9811d1c1b" providerId="LiveId" clId="{F2F1855F-830C-461F-AE66-15AF9B0B7A61}" dt="2021-06-21T18:49:57.752" v="1700"/>
          <ac:spMkLst>
            <pc:docMk/>
            <pc:sldMk cId="324140904" sldId="261"/>
            <ac:spMk id="144" creationId="{E863B1DB-F25A-4A63-92CB-6FA94C0FBA45}"/>
          </ac:spMkLst>
        </pc:spChg>
        <pc:spChg chg="add mod">
          <ac:chgData name="Joel Gazagnaire" userId="af6e23d9811d1c1b" providerId="LiveId" clId="{F2F1855F-830C-461F-AE66-15AF9B0B7A61}" dt="2021-06-21T18:50:19.322" v="1701"/>
          <ac:spMkLst>
            <pc:docMk/>
            <pc:sldMk cId="324140904" sldId="261"/>
            <ac:spMk id="145" creationId="{D4C82EEE-AA21-45AB-B760-3277AE27986E}"/>
          </ac:spMkLst>
        </pc:spChg>
        <pc:spChg chg="add del mod">
          <ac:chgData name="Joel Gazagnaire" userId="af6e23d9811d1c1b" providerId="LiveId" clId="{F2F1855F-830C-461F-AE66-15AF9B0B7A61}" dt="2021-05-17T22:19:53.901" v="1246"/>
          <ac:spMkLst>
            <pc:docMk/>
            <pc:sldMk cId="324140904" sldId="261"/>
            <ac:spMk id="148" creationId="{8DEB03F0-2497-4F9F-A51D-8CAB0195AFE3}"/>
          </ac:spMkLst>
        </pc:spChg>
        <pc:spChg chg="add mod">
          <ac:chgData name="Joel Gazagnaire" userId="af6e23d9811d1c1b" providerId="LiveId" clId="{F2F1855F-830C-461F-AE66-15AF9B0B7A61}" dt="2021-06-21T18:52:55.223" v="1707"/>
          <ac:spMkLst>
            <pc:docMk/>
            <pc:sldMk cId="324140904" sldId="261"/>
            <ac:spMk id="149" creationId="{EE9583D3-178E-4080-A55B-86A7A76565AE}"/>
          </ac:spMkLst>
        </pc:spChg>
        <pc:spChg chg="add mod">
          <ac:chgData name="Joel Gazagnaire" userId="af6e23d9811d1c1b" providerId="LiveId" clId="{F2F1855F-830C-461F-AE66-15AF9B0B7A61}" dt="2021-06-21T18:53:10.130" v="1708"/>
          <ac:spMkLst>
            <pc:docMk/>
            <pc:sldMk cId="324140904" sldId="261"/>
            <ac:spMk id="150" creationId="{55E9B9EA-9DE9-4691-8A09-8CC9DA0B4A66}"/>
          </ac:spMkLst>
        </pc:spChg>
        <pc:spChg chg="add mod">
          <ac:chgData name="Joel Gazagnaire" userId="af6e23d9811d1c1b" providerId="LiveId" clId="{F2F1855F-830C-461F-AE66-15AF9B0B7A61}" dt="2021-05-17T22:21:57.542" v="1287" actId="164"/>
          <ac:spMkLst>
            <pc:docMk/>
            <pc:sldMk cId="324140904" sldId="261"/>
            <ac:spMk id="151" creationId="{F19458B7-13E3-4597-8234-A167FDB3E007}"/>
          </ac:spMkLst>
        </pc:spChg>
        <pc:spChg chg="add mod">
          <ac:chgData name="Joel Gazagnaire" userId="af6e23d9811d1c1b" providerId="LiveId" clId="{F2F1855F-830C-461F-AE66-15AF9B0B7A61}" dt="2021-05-17T22:21:57.542" v="1287" actId="164"/>
          <ac:spMkLst>
            <pc:docMk/>
            <pc:sldMk cId="324140904" sldId="261"/>
            <ac:spMk id="152" creationId="{81AEB660-CCA9-4BC3-BB47-0197B842B781}"/>
          </ac:spMkLst>
        </pc:spChg>
        <pc:spChg chg="add mod">
          <ac:chgData name="Joel Gazagnaire" userId="af6e23d9811d1c1b" providerId="LiveId" clId="{F2F1855F-830C-461F-AE66-15AF9B0B7A61}" dt="2021-06-21T18:53:31.935" v="1709"/>
          <ac:spMkLst>
            <pc:docMk/>
            <pc:sldMk cId="324140904" sldId="261"/>
            <ac:spMk id="153" creationId="{6DD772BA-A9D2-4686-A868-A831B2FE64F5}"/>
          </ac:spMkLst>
        </pc:spChg>
        <pc:spChg chg="add del mod">
          <ac:chgData name="Joel Gazagnaire" userId="af6e23d9811d1c1b" providerId="LiveId" clId="{F2F1855F-830C-461F-AE66-15AF9B0B7A61}" dt="2021-05-17T22:21:22.546" v="1275" actId="478"/>
          <ac:spMkLst>
            <pc:docMk/>
            <pc:sldMk cId="324140904" sldId="261"/>
            <ac:spMk id="154" creationId="{3FA5BB2A-07DB-4E88-B407-25D0DA40D068}"/>
          </ac:spMkLst>
        </pc:spChg>
        <pc:spChg chg="add mod">
          <ac:chgData name="Joel Gazagnaire" userId="af6e23d9811d1c1b" providerId="LiveId" clId="{F2F1855F-830C-461F-AE66-15AF9B0B7A61}" dt="2021-06-21T18:53:51.639" v="1710"/>
          <ac:spMkLst>
            <pc:docMk/>
            <pc:sldMk cId="324140904" sldId="261"/>
            <ac:spMk id="155" creationId="{99F3D281-36E8-446F-9317-AB127B728B4F}"/>
          </ac:spMkLst>
        </pc:spChg>
        <pc:spChg chg="add mod">
          <ac:chgData name="Joel Gazagnaire" userId="af6e23d9811d1c1b" providerId="LiveId" clId="{F2F1855F-830C-461F-AE66-15AF9B0B7A61}" dt="2021-06-21T18:54:27.631" v="1711"/>
          <ac:spMkLst>
            <pc:docMk/>
            <pc:sldMk cId="324140904" sldId="261"/>
            <ac:spMk id="156" creationId="{AA5EC5A2-9E3B-4FF7-BE71-91B075665A26}"/>
          </ac:spMkLst>
        </pc:spChg>
        <pc:grpChg chg="add mod">
          <ac:chgData name="Joel Gazagnaire" userId="af6e23d9811d1c1b" providerId="LiveId" clId="{F2F1855F-830C-461F-AE66-15AF9B0B7A61}" dt="2021-06-17T11:49:23.922" v="1639" actId="1076"/>
          <ac:grpSpMkLst>
            <pc:docMk/>
            <pc:sldMk cId="324140904" sldId="261"/>
            <ac:grpSpMk id="2" creationId="{1B92E953-3B9A-4ACB-98AE-24776DEAFBF7}"/>
          </ac:grpSpMkLst>
        </pc:grpChg>
        <pc:grpChg chg="add mod">
          <ac:chgData name="Joel Gazagnaire" userId="af6e23d9811d1c1b" providerId="LiveId" clId="{F2F1855F-830C-461F-AE66-15AF9B0B7A61}" dt="2021-05-17T21:59:08.343" v="882" actId="164"/>
          <ac:grpSpMkLst>
            <pc:docMk/>
            <pc:sldMk cId="324140904" sldId="261"/>
            <ac:grpSpMk id="4" creationId="{80A3F390-29BA-4471-96A7-00DBF67EBC39}"/>
          </ac:grpSpMkLst>
        </pc:grpChg>
        <pc:grpChg chg="add mod">
          <ac:chgData name="Joel Gazagnaire" userId="af6e23d9811d1c1b" providerId="LiveId" clId="{F2F1855F-830C-461F-AE66-15AF9B0B7A61}" dt="2021-06-17T11:52:03.974" v="1645" actId="14100"/>
          <ac:grpSpMkLst>
            <pc:docMk/>
            <pc:sldMk cId="324140904" sldId="261"/>
            <ac:grpSpMk id="5" creationId="{E630513E-C7C8-4356-830F-CDEF05691694}"/>
          </ac:grpSpMkLst>
        </pc:grpChg>
        <pc:grpChg chg="add mod">
          <ac:chgData name="Joel Gazagnaire" userId="af6e23d9811d1c1b" providerId="LiveId" clId="{F2F1855F-830C-461F-AE66-15AF9B0B7A61}" dt="2021-05-17T22:02:21.383" v="933" actId="164"/>
          <ac:grpSpMkLst>
            <pc:docMk/>
            <pc:sldMk cId="324140904" sldId="261"/>
            <ac:grpSpMk id="8" creationId="{AD67FEA6-1668-4DE1-AA9F-01CE603139C2}"/>
          </ac:grpSpMkLst>
        </pc:grpChg>
        <pc:grpChg chg="add mod">
          <ac:chgData name="Joel Gazagnaire" userId="af6e23d9811d1c1b" providerId="LiveId" clId="{F2F1855F-830C-461F-AE66-15AF9B0B7A61}" dt="2021-05-17T22:03:35.506" v="958" actId="164"/>
          <ac:grpSpMkLst>
            <pc:docMk/>
            <pc:sldMk cId="324140904" sldId="261"/>
            <ac:grpSpMk id="15" creationId="{9B88FD71-1C89-4D8B-8F66-BECABEE2F78F}"/>
          </ac:grpSpMkLst>
        </pc:grpChg>
        <pc:grpChg chg="add mod">
          <ac:chgData name="Joel Gazagnaire" userId="af6e23d9811d1c1b" providerId="LiveId" clId="{F2F1855F-830C-461F-AE66-15AF9B0B7A61}" dt="2021-05-17T22:03:39.726" v="959" actId="164"/>
          <ac:grpSpMkLst>
            <pc:docMk/>
            <pc:sldMk cId="324140904" sldId="261"/>
            <ac:grpSpMk id="16" creationId="{6128461C-0D8D-4DAF-84A7-1B6261E24E32}"/>
          </ac:grpSpMkLst>
        </pc:grpChg>
        <pc:grpChg chg="add mod">
          <ac:chgData name="Joel Gazagnaire" userId="af6e23d9811d1c1b" providerId="LiveId" clId="{F2F1855F-830C-461F-AE66-15AF9B0B7A61}" dt="2021-05-17T22:05:03.394" v="980" actId="1076"/>
          <ac:grpSpMkLst>
            <pc:docMk/>
            <pc:sldMk cId="324140904" sldId="261"/>
            <ac:grpSpMk id="17" creationId="{02FF9177-DEC7-4B20-80A3-75F0C09B77BF}"/>
          </ac:grpSpMkLst>
        </pc:grpChg>
        <pc:grpChg chg="add mod">
          <ac:chgData name="Joel Gazagnaire" userId="af6e23d9811d1c1b" providerId="LiveId" clId="{F2F1855F-830C-461F-AE66-15AF9B0B7A61}" dt="2021-05-17T22:06:22.447" v="998" actId="14100"/>
          <ac:grpSpMkLst>
            <pc:docMk/>
            <pc:sldMk cId="324140904" sldId="261"/>
            <ac:grpSpMk id="22" creationId="{512A1F11-746A-4926-BF98-05B65CF2EC8B}"/>
          </ac:grpSpMkLst>
        </pc:grpChg>
        <pc:grpChg chg="add mod">
          <ac:chgData name="Joel Gazagnaire" userId="af6e23d9811d1c1b" providerId="LiveId" clId="{F2F1855F-830C-461F-AE66-15AF9B0B7A61}" dt="2021-05-17T22:07:22.826" v="1016" actId="164"/>
          <ac:grpSpMkLst>
            <pc:docMk/>
            <pc:sldMk cId="324140904" sldId="261"/>
            <ac:grpSpMk id="23" creationId="{57234F45-BC72-4CFF-BC6C-6C745C57E1B3}"/>
          </ac:grpSpMkLst>
        </pc:grpChg>
        <pc:grpChg chg="add mod">
          <ac:chgData name="Joel Gazagnaire" userId="af6e23d9811d1c1b" providerId="LiveId" clId="{F2F1855F-830C-461F-AE66-15AF9B0B7A61}" dt="2021-05-17T22:08:51.867" v="1044" actId="164"/>
          <ac:grpSpMkLst>
            <pc:docMk/>
            <pc:sldMk cId="324140904" sldId="261"/>
            <ac:grpSpMk id="38" creationId="{435DD50D-9C17-4F15-AA8B-A46305EE3E5D}"/>
          </ac:grpSpMkLst>
        </pc:grpChg>
        <pc:grpChg chg="add mod">
          <ac:chgData name="Joel Gazagnaire" userId="af6e23d9811d1c1b" providerId="LiveId" clId="{F2F1855F-830C-461F-AE66-15AF9B0B7A61}" dt="2021-05-17T22:10:31.252" v="1076" actId="164"/>
          <ac:grpSpMkLst>
            <pc:docMk/>
            <pc:sldMk cId="324140904" sldId="261"/>
            <ac:grpSpMk id="96" creationId="{5E806E8F-23F0-4FC4-ADBC-1949ED3DD45C}"/>
          </ac:grpSpMkLst>
        </pc:grpChg>
        <pc:grpChg chg="add mod">
          <ac:chgData name="Joel Gazagnaire" userId="af6e23d9811d1c1b" providerId="LiveId" clId="{F2F1855F-830C-461F-AE66-15AF9B0B7A61}" dt="2021-05-17T22:11:40.887" v="1098" actId="164"/>
          <ac:grpSpMkLst>
            <pc:docMk/>
            <pc:sldMk cId="324140904" sldId="261"/>
            <ac:grpSpMk id="102" creationId="{D89A8C22-6E0F-4974-850D-39122C1FE39A}"/>
          </ac:grpSpMkLst>
        </pc:grpChg>
        <pc:grpChg chg="add mod">
          <ac:chgData name="Joel Gazagnaire" userId="af6e23d9811d1c1b" providerId="LiveId" clId="{F2F1855F-830C-461F-AE66-15AF9B0B7A61}" dt="2021-05-17T22:14:45.081" v="1146" actId="14100"/>
          <ac:grpSpMkLst>
            <pc:docMk/>
            <pc:sldMk cId="324140904" sldId="261"/>
            <ac:grpSpMk id="122" creationId="{B2922788-4A4D-4188-9A98-9EAE5F7D47E7}"/>
          </ac:grpSpMkLst>
        </pc:grpChg>
        <pc:grpChg chg="add mod">
          <ac:chgData name="Joel Gazagnaire" userId="af6e23d9811d1c1b" providerId="LiveId" clId="{F2F1855F-830C-461F-AE66-15AF9B0B7A61}" dt="2021-05-17T22:15:09.127" v="1153" actId="14100"/>
          <ac:grpSpMkLst>
            <pc:docMk/>
            <pc:sldMk cId="324140904" sldId="261"/>
            <ac:grpSpMk id="125" creationId="{77683E07-2F14-417E-82AF-857DB0884873}"/>
          </ac:grpSpMkLst>
        </pc:grpChg>
        <pc:grpChg chg="add mod">
          <ac:chgData name="Joel Gazagnaire" userId="af6e23d9811d1c1b" providerId="LiveId" clId="{F2F1855F-830C-461F-AE66-15AF9B0B7A61}" dt="2021-05-17T22:15:25.767" v="1158" actId="164"/>
          <ac:grpSpMkLst>
            <pc:docMk/>
            <pc:sldMk cId="324140904" sldId="261"/>
            <ac:grpSpMk id="127" creationId="{3DA412E4-0EA2-46B4-B4FD-384DFC096EB4}"/>
          </ac:grpSpMkLst>
        </pc:grpChg>
        <pc:grpChg chg="add mod">
          <ac:chgData name="Joel Gazagnaire" userId="af6e23d9811d1c1b" providerId="LiveId" clId="{F2F1855F-830C-461F-AE66-15AF9B0B7A61}" dt="2021-06-21T18:43:18.646" v="1690" actId="1076"/>
          <ac:grpSpMkLst>
            <pc:docMk/>
            <pc:sldMk cId="324140904" sldId="261"/>
            <ac:grpSpMk id="135" creationId="{34A58C48-372F-4E86-B777-715329E3AE93}"/>
          </ac:grpSpMkLst>
        </pc:grpChg>
        <pc:grpChg chg="add mod">
          <ac:chgData name="Joel Gazagnaire" userId="af6e23d9811d1c1b" providerId="LiveId" clId="{F2F1855F-830C-461F-AE66-15AF9B0B7A61}" dt="2021-05-17T22:18:38.118" v="1216" actId="164"/>
          <ac:grpSpMkLst>
            <pc:docMk/>
            <pc:sldMk cId="324140904" sldId="261"/>
            <ac:grpSpMk id="140" creationId="{B6CE9530-5B50-444F-97E7-71BCC9954DF7}"/>
          </ac:grpSpMkLst>
        </pc:grpChg>
        <pc:grpChg chg="add mod">
          <ac:chgData name="Joel Gazagnaire" userId="af6e23d9811d1c1b" providerId="LiveId" clId="{F2F1855F-830C-461F-AE66-15AF9B0B7A61}" dt="2021-05-17T22:19:47.292" v="1242" actId="164"/>
          <ac:grpSpMkLst>
            <pc:docMk/>
            <pc:sldMk cId="324140904" sldId="261"/>
            <ac:grpSpMk id="146" creationId="{5A5E03FD-E8AF-4A76-B289-AE2B3AD4ABDF}"/>
          </ac:grpSpMkLst>
        </pc:grpChg>
        <pc:grpChg chg="add mod">
          <ac:chgData name="Joel Gazagnaire" userId="af6e23d9811d1c1b" providerId="LiveId" clId="{F2F1855F-830C-461F-AE66-15AF9B0B7A61}" dt="2021-05-17T22:21:57.542" v="1287" actId="164"/>
          <ac:grpSpMkLst>
            <pc:docMk/>
            <pc:sldMk cId="324140904" sldId="261"/>
            <ac:grpSpMk id="157" creationId="{579F8825-AF71-4AB8-8B4E-C1F62DD94D31}"/>
          </ac:grpSpMkLst>
        </pc:grpChg>
        <pc:cxnChg chg="mod">
          <ac:chgData name="Joel Gazagnaire" userId="af6e23d9811d1c1b" providerId="LiveId" clId="{F2F1855F-830C-461F-AE66-15AF9B0B7A61}" dt="2021-05-17T22:06:22.447" v="998" actId="14100"/>
          <ac:cxnSpMkLst>
            <pc:docMk/>
            <pc:sldMk cId="324140904" sldId="261"/>
            <ac:cxnSpMk id="25" creationId="{814988A3-1CF4-4471-81AD-8AE13D0E8BF1}"/>
          </ac:cxnSpMkLst>
        </pc:cxnChg>
        <pc:cxnChg chg="mod">
          <ac:chgData name="Joel Gazagnaire" userId="af6e23d9811d1c1b" providerId="LiveId" clId="{F2F1855F-830C-461F-AE66-15AF9B0B7A61}" dt="2021-05-17T22:19:49.260" v="1244" actId="14100"/>
          <ac:cxnSpMkLst>
            <pc:docMk/>
            <pc:sldMk cId="324140904" sldId="261"/>
            <ac:cxnSpMk id="27" creationId="{A11B06E1-D9B5-4852-80D6-036DFFB18A7C}"/>
          </ac:cxnSpMkLst>
        </pc:cxnChg>
        <pc:cxnChg chg="mod">
          <ac:chgData name="Joel Gazagnaire" userId="af6e23d9811d1c1b" providerId="LiveId" clId="{F2F1855F-830C-461F-AE66-15AF9B0B7A61}" dt="2021-05-17T22:03:29.681" v="957" actId="14100"/>
          <ac:cxnSpMkLst>
            <pc:docMk/>
            <pc:sldMk cId="324140904" sldId="261"/>
            <ac:cxnSpMk id="29" creationId="{64D76FE6-8239-4FF6-BC82-50950B86818E}"/>
          </ac:cxnSpMkLst>
        </pc:cxnChg>
        <pc:cxnChg chg="mod">
          <ac:chgData name="Joel Gazagnaire" userId="af6e23d9811d1c1b" providerId="LiveId" clId="{F2F1855F-830C-461F-AE66-15AF9B0B7A61}" dt="2021-05-17T22:18:42.078" v="1218" actId="14100"/>
          <ac:cxnSpMkLst>
            <pc:docMk/>
            <pc:sldMk cId="324140904" sldId="261"/>
            <ac:cxnSpMk id="31" creationId="{304753B1-3DF2-4C50-96AF-81759F7BCF52}"/>
          </ac:cxnSpMkLst>
        </pc:cxnChg>
        <pc:cxnChg chg="mod">
          <ac:chgData name="Joel Gazagnaire" userId="af6e23d9811d1c1b" providerId="LiveId" clId="{F2F1855F-830C-461F-AE66-15AF9B0B7A61}" dt="2021-05-17T22:05:06.934" v="982" actId="14100"/>
          <ac:cxnSpMkLst>
            <pc:docMk/>
            <pc:sldMk cId="324140904" sldId="261"/>
            <ac:cxnSpMk id="33" creationId="{F17F728E-C18F-44B4-9594-A9E5B43B62D4}"/>
          </ac:cxnSpMkLst>
        </pc:cxnChg>
        <pc:cxnChg chg="mod">
          <ac:chgData name="Joel Gazagnaire" userId="af6e23d9811d1c1b" providerId="LiveId" clId="{F2F1855F-830C-461F-AE66-15AF9B0B7A61}" dt="2021-05-17T22:02:13.034" v="932" actId="14100"/>
          <ac:cxnSpMkLst>
            <pc:docMk/>
            <pc:sldMk cId="324140904" sldId="261"/>
            <ac:cxnSpMk id="35" creationId="{C3761632-0DD6-41C4-AE98-21E7B5F87ADB}"/>
          </ac:cxnSpMkLst>
        </pc:cxnChg>
        <pc:cxnChg chg="mod">
          <ac:chgData name="Joel Gazagnaire" userId="af6e23d9811d1c1b" providerId="LiveId" clId="{F2F1855F-830C-461F-AE66-15AF9B0B7A61}" dt="2021-05-17T22:03:09.036" v="951" actId="14100"/>
          <ac:cxnSpMkLst>
            <pc:docMk/>
            <pc:sldMk cId="324140904" sldId="261"/>
            <ac:cxnSpMk id="37" creationId="{EE933174-2ECE-4448-854B-0C6939A6893F}"/>
          </ac:cxnSpMkLst>
        </pc:cxnChg>
        <pc:cxnChg chg="mod">
          <ac:chgData name="Joel Gazagnaire" userId="af6e23d9811d1c1b" providerId="LiveId" clId="{F2F1855F-830C-461F-AE66-15AF9B0B7A61}" dt="2021-05-17T22:17:53.836" v="1198" actId="14100"/>
          <ac:cxnSpMkLst>
            <pc:docMk/>
            <pc:sldMk cId="324140904" sldId="261"/>
            <ac:cxnSpMk id="40" creationId="{A37EEF3E-766B-4F45-9A02-8ECB41F418C9}"/>
          </ac:cxnSpMkLst>
        </pc:cxnChg>
        <pc:cxnChg chg="mod">
          <ac:chgData name="Joel Gazagnaire" userId="af6e23d9811d1c1b" providerId="LiveId" clId="{F2F1855F-830C-461F-AE66-15AF9B0B7A61}" dt="2021-05-17T22:14:09.606" v="1135" actId="478"/>
          <ac:cxnSpMkLst>
            <pc:docMk/>
            <pc:sldMk cId="324140904" sldId="261"/>
            <ac:cxnSpMk id="44" creationId="{A64035DF-3A32-425D-A374-27CFD8478906}"/>
          </ac:cxnSpMkLst>
        </pc:cxnChg>
      </pc:sldChg>
      <pc:sldChg chg="addSp delSp modSp mod">
        <pc:chgData name="Joel Gazagnaire" userId="af6e23d9811d1c1b" providerId="LiveId" clId="{F2F1855F-830C-461F-AE66-15AF9B0B7A61}" dt="2021-06-17T11:39:32.723" v="1618"/>
        <pc:sldMkLst>
          <pc:docMk/>
          <pc:sldMk cId="1081161771" sldId="262"/>
        </pc:sldMkLst>
        <pc:spChg chg="mod">
          <ac:chgData name="Joel Gazagnaire" userId="af6e23d9811d1c1b" providerId="LiveId" clId="{F2F1855F-830C-461F-AE66-15AF9B0B7A61}" dt="2021-05-24T19:49:47.849" v="1293"/>
          <ac:spMkLst>
            <pc:docMk/>
            <pc:sldMk cId="1081161771" sldId="262"/>
            <ac:spMk id="3" creationId="{0987A0E4-2B94-4F22-AF87-B1D6DD852B3F}"/>
          </ac:spMkLst>
        </pc:spChg>
        <pc:spChg chg="mod">
          <ac:chgData name="Joel Gazagnaire" userId="af6e23d9811d1c1b" providerId="LiveId" clId="{F2F1855F-830C-461F-AE66-15AF9B0B7A61}" dt="2021-05-24T19:53:00.439" v="1297"/>
          <ac:spMkLst>
            <pc:docMk/>
            <pc:sldMk cId="1081161771" sldId="262"/>
            <ac:spMk id="6" creationId="{EA070D22-A08A-4095-B874-86522E9F2898}"/>
          </ac:spMkLst>
        </pc:spChg>
        <pc:spChg chg="mod">
          <ac:chgData name="Joel Gazagnaire" userId="af6e23d9811d1c1b" providerId="LiveId" clId="{F2F1855F-830C-461F-AE66-15AF9B0B7A61}" dt="2021-05-24T19:59:19.780" v="1304"/>
          <ac:spMkLst>
            <pc:docMk/>
            <pc:sldMk cId="1081161771" sldId="262"/>
            <ac:spMk id="8" creationId="{1BEE7191-D31D-46BC-8AE7-04C8613DAE29}"/>
          </ac:spMkLst>
        </pc:spChg>
        <pc:spChg chg="mod">
          <ac:chgData name="Joel Gazagnaire" userId="af6e23d9811d1c1b" providerId="LiveId" clId="{F2F1855F-830C-461F-AE66-15AF9B0B7A61}" dt="2021-05-24T19:57:33.088" v="1303"/>
          <ac:spMkLst>
            <pc:docMk/>
            <pc:sldMk cId="1081161771" sldId="262"/>
            <ac:spMk id="10" creationId="{CC388D52-FE9F-4ED0-8BD9-C981E2B585BA}"/>
          </ac:spMkLst>
        </pc:spChg>
        <pc:spChg chg="mod">
          <ac:chgData name="Joel Gazagnaire" userId="af6e23d9811d1c1b" providerId="LiveId" clId="{F2F1855F-830C-461F-AE66-15AF9B0B7A61}" dt="2021-05-24T20:02:41.073" v="1310"/>
          <ac:spMkLst>
            <pc:docMk/>
            <pc:sldMk cId="1081161771" sldId="262"/>
            <ac:spMk id="14" creationId="{AB87D0EF-62CA-4FBE-B9B7-CC24B4318AD2}"/>
          </ac:spMkLst>
        </pc:spChg>
        <pc:spChg chg="mod">
          <ac:chgData name="Joel Gazagnaire" userId="af6e23d9811d1c1b" providerId="LiveId" clId="{F2F1855F-830C-461F-AE66-15AF9B0B7A61}" dt="2021-05-24T20:02:18.270" v="1309"/>
          <ac:spMkLst>
            <pc:docMk/>
            <pc:sldMk cId="1081161771" sldId="262"/>
            <ac:spMk id="16" creationId="{E3B6846B-F2DC-4ED5-A249-1C59844ABA5E}"/>
          </ac:spMkLst>
        </pc:spChg>
        <pc:spChg chg="mod">
          <ac:chgData name="Joel Gazagnaire" userId="af6e23d9811d1c1b" providerId="LiveId" clId="{F2F1855F-830C-461F-AE66-15AF9B0B7A61}" dt="2021-05-24T20:16:22.101" v="1358" actId="1076"/>
          <ac:spMkLst>
            <pc:docMk/>
            <pc:sldMk cId="1081161771" sldId="262"/>
            <ac:spMk id="23" creationId="{B9B7C5B5-BC2A-4AC4-BD5E-991E551D7837}"/>
          </ac:spMkLst>
        </pc:spChg>
        <pc:spChg chg="mod">
          <ac:chgData name="Joel Gazagnaire" userId="af6e23d9811d1c1b" providerId="LiveId" clId="{F2F1855F-830C-461F-AE66-15AF9B0B7A61}" dt="2021-05-24T20:08:54.435" v="1322"/>
          <ac:spMkLst>
            <pc:docMk/>
            <pc:sldMk cId="1081161771" sldId="262"/>
            <ac:spMk id="24" creationId="{67435B64-7DF0-4E23-99F7-A3C456BA164E}"/>
          </ac:spMkLst>
        </pc:spChg>
        <pc:spChg chg="mod">
          <ac:chgData name="Joel Gazagnaire" userId="af6e23d9811d1c1b" providerId="LiveId" clId="{F2F1855F-830C-461F-AE66-15AF9B0B7A61}" dt="2021-05-24T20:05:28.427" v="1315"/>
          <ac:spMkLst>
            <pc:docMk/>
            <pc:sldMk cId="1081161771" sldId="262"/>
            <ac:spMk id="25" creationId="{140BB146-93EA-4637-8EDE-50E241A75FAB}"/>
          </ac:spMkLst>
        </pc:spChg>
        <pc:spChg chg="mod">
          <ac:chgData name="Joel Gazagnaire" userId="af6e23d9811d1c1b" providerId="LiveId" clId="{F2F1855F-830C-461F-AE66-15AF9B0B7A61}" dt="2021-06-17T10:57:23.894" v="1484"/>
          <ac:spMkLst>
            <pc:docMk/>
            <pc:sldMk cId="1081161771" sldId="262"/>
            <ac:spMk id="26" creationId="{81536721-A0D5-4607-AA36-3556332B7E9C}"/>
          </ac:spMkLst>
        </pc:spChg>
        <pc:spChg chg="mod">
          <ac:chgData name="Joel Gazagnaire" userId="af6e23d9811d1c1b" providerId="LiveId" clId="{F2F1855F-830C-461F-AE66-15AF9B0B7A61}" dt="2021-06-17T10:53:27.507" v="1477"/>
          <ac:spMkLst>
            <pc:docMk/>
            <pc:sldMk cId="1081161771" sldId="262"/>
            <ac:spMk id="27" creationId="{C7EA4249-C142-41BD-B309-01CD8DEB8DBF}"/>
          </ac:spMkLst>
        </pc:spChg>
        <pc:spChg chg="mod">
          <ac:chgData name="Joel Gazagnaire" userId="af6e23d9811d1c1b" providerId="LiveId" clId="{F2F1855F-830C-461F-AE66-15AF9B0B7A61}" dt="2021-06-17T11:00:46.739" v="1497"/>
          <ac:spMkLst>
            <pc:docMk/>
            <pc:sldMk cId="1081161771" sldId="262"/>
            <ac:spMk id="28" creationId="{C84410ED-DC36-464A-8606-C37D421FE3E4}"/>
          </ac:spMkLst>
        </pc:spChg>
        <pc:spChg chg="mod">
          <ac:chgData name="Joel Gazagnaire" userId="af6e23d9811d1c1b" providerId="LiveId" clId="{F2F1855F-830C-461F-AE66-15AF9B0B7A61}" dt="2021-06-17T10:59:53.698" v="1493"/>
          <ac:spMkLst>
            <pc:docMk/>
            <pc:sldMk cId="1081161771" sldId="262"/>
            <ac:spMk id="29" creationId="{EC510E87-16C2-495C-8AF2-0B49ACE86DBC}"/>
          </ac:spMkLst>
        </pc:spChg>
        <pc:spChg chg="mod">
          <ac:chgData name="Joel Gazagnaire" userId="af6e23d9811d1c1b" providerId="LiveId" clId="{F2F1855F-830C-461F-AE66-15AF9B0B7A61}" dt="2021-06-17T11:26:36.527" v="1578"/>
          <ac:spMkLst>
            <pc:docMk/>
            <pc:sldMk cId="1081161771" sldId="262"/>
            <ac:spMk id="30" creationId="{D1D42F59-0640-4153-8D51-F70DE154B7A1}"/>
          </ac:spMkLst>
        </pc:spChg>
        <pc:spChg chg="mod">
          <ac:chgData name="Joel Gazagnaire" userId="af6e23d9811d1c1b" providerId="LiveId" clId="{F2F1855F-830C-461F-AE66-15AF9B0B7A61}" dt="2021-06-17T11:10:01.857" v="1511"/>
          <ac:spMkLst>
            <pc:docMk/>
            <pc:sldMk cId="1081161771" sldId="262"/>
            <ac:spMk id="31" creationId="{EEE1EFAB-BB03-4997-92A3-EB596E5B6B12}"/>
          </ac:spMkLst>
        </pc:spChg>
        <pc:spChg chg="mod">
          <ac:chgData name="Joel Gazagnaire" userId="af6e23d9811d1c1b" providerId="LiveId" clId="{F2F1855F-830C-461F-AE66-15AF9B0B7A61}" dt="2021-06-17T11:29:16.902" v="1585" actId="14100"/>
          <ac:spMkLst>
            <pc:docMk/>
            <pc:sldMk cId="1081161771" sldId="262"/>
            <ac:spMk id="32" creationId="{E66170F6-77EC-4C69-A900-D61BC036C96E}"/>
          </ac:spMkLst>
        </pc:spChg>
        <pc:spChg chg="mod">
          <ac:chgData name="Joel Gazagnaire" userId="af6e23d9811d1c1b" providerId="LiveId" clId="{F2F1855F-830C-461F-AE66-15AF9B0B7A61}" dt="2021-06-17T11:18:02.731" v="1536"/>
          <ac:spMkLst>
            <pc:docMk/>
            <pc:sldMk cId="1081161771" sldId="262"/>
            <ac:spMk id="38" creationId="{6FF772F0-8EC9-4B31-898B-4F5844356DD8}"/>
          </ac:spMkLst>
        </pc:spChg>
        <pc:spChg chg="mod">
          <ac:chgData name="Joel Gazagnaire" userId="af6e23d9811d1c1b" providerId="LiveId" clId="{F2F1855F-830C-461F-AE66-15AF9B0B7A61}" dt="2021-05-24T19:44:16.624" v="1288"/>
          <ac:spMkLst>
            <pc:docMk/>
            <pc:sldMk cId="1081161771" sldId="262"/>
            <ac:spMk id="46" creationId="{64242583-00F8-44F0-AE08-502AFD0187D5}"/>
          </ac:spMkLst>
        </pc:spChg>
        <pc:spChg chg="add mod">
          <ac:chgData name="Joel Gazagnaire" userId="af6e23d9811d1c1b" providerId="LiveId" clId="{F2F1855F-830C-461F-AE66-15AF9B0B7A61}" dt="2021-05-24T19:45:15.684" v="1289"/>
          <ac:spMkLst>
            <pc:docMk/>
            <pc:sldMk cId="1081161771" sldId="262"/>
            <ac:spMk id="56" creationId="{2DB719F9-6757-448A-8BFE-355DF8E5D3F9}"/>
          </ac:spMkLst>
        </pc:spChg>
        <pc:spChg chg="add mod">
          <ac:chgData name="Joel Gazagnaire" userId="af6e23d9811d1c1b" providerId="LiveId" clId="{F2F1855F-830C-461F-AE66-15AF9B0B7A61}" dt="2021-05-24T19:46:39.129" v="1290"/>
          <ac:spMkLst>
            <pc:docMk/>
            <pc:sldMk cId="1081161771" sldId="262"/>
            <ac:spMk id="57" creationId="{6839B161-98E3-4F40-8125-29BE29804A92}"/>
          </ac:spMkLst>
        </pc:spChg>
        <pc:spChg chg="add mod">
          <ac:chgData name="Joel Gazagnaire" userId="af6e23d9811d1c1b" providerId="LiveId" clId="{F2F1855F-830C-461F-AE66-15AF9B0B7A61}" dt="2021-05-24T19:47:23.077" v="1291"/>
          <ac:spMkLst>
            <pc:docMk/>
            <pc:sldMk cId="1081161771" sldId="262"/>
            <ac:spMk id="58" creationId="{954B36C7-03C9-4C91-AA65-308B00380722}"/>
          </ac:spMkLst>
        </pc:spChg>
        <pc:spChg chg="add mod">
          <ac:chgData name="Joel Gazagnaire" userId="af6e23d9811d1c1b" providerId="LiveId" clId="{F2F1855F-830C-461F-AE66-15AF9B0B7A61}" dt="2021-05-24T19:48:17.517" v="1292"/>
          <ac:spMkLst>
            <pc:docMk/>
            <pc:sldMk cId="1081161771" sldId="262"/>
            <ac:spMk id="60" creationId="{EBFCDC0D-3DD5-4A58-893E-68AB8E75F672}"/>
          </ac:spMkLst>
        </pc:spChg>
        <pc:spChg chg="add mod">
          <ac:chgData name="Joel Gazagnaire" userId="af6e23d9811d1c1b" providerId="LiveId" clId="{F2F1855F-830C-461F-AE66-15AF9B0B7A61}" dt="2021-05-24T19:50:25.474" v="1294"/>
          <ac:spMkLst>
            <pc:docMk/>
            <pc:sldMk cId="1081161771" sldId="262"/>
            <ac:spMk id="62" creationId="{D775A7C1-DEB9-46A8-9551-FB053DAE5DCB}"/>
          </ac:spMkLst>
        </pc:spChg>
        <pc:spChg chg="add mod">
          <ac:chgData name="Joel Gazagnaire" userId="af6e23d9811d1c1b" providerId="LiveId" clId="{F2F1855F-830C-461F-AE66-15AF9B0B7A61}" dt="2021-05-24T19:51:09.905" v="1295"/>
          <ac:spMkLst>
            <pc:docMk/>
            <pc:sldMk cId="1081161771" sldId="262"/>
            <ac:spMk id="63" creationId="{A3D6B898-C01A-4C3A-92B8-F245E1727325}"/>
          </ac:spMkLst>
        </pc:spChg>
        <pc:spChg chg="add mod">
          <ac:chgData name="Joel Gazagnaire" userId="af6e23d9811d1c1b" providerId="LiveId" clId="{F2F1855F-830C-461F-AE66-15AF9B0B7A61}" dt="2021-05-24T19:51:29.468" v="1296"/>
          <ac:spMkLst>
            <pc:docMk/>
            <pc:sldMk cId="1081161771" sldId="262"/>
            <ac:spMk id="65" creationId="{93FCED85-6DBA-499A-8328-39E74C6B8CB8}"/>
          </ac:spMkLst>
        </pc:spChg>
        <pc:spChg chg="add mod">
          <ac:chgData name="Joel Gazagnaire" userId="af6e23d9811d1c1b" providerId="LiveId" clId="{F2F1855F-830C-461F-AE66-15AF9B0B7A61}" dt="2021-05-24T19:54:26.084" v="1300"/>
          <ac:spMkLst>
            <pc:docMk/>
            <pc:sldMk cId="1081161771" sldId="262"/>
            <ac:spMk id="66" creationId="{C8433F76-C51A-4B10-BC07-539EA0745E43}"/>
          </ac:spMkLst>
        </pc:spChg>
        <pc:spChg chg="add mod">
          <ac:chgData name="Joel Gazagnaire" userId="af6e23d9811d1c1b" providerId="LiveId" clId="{F2F1855F-830C-461F-AE66-15AF9B0B7A61}" dt="2021-05-24T19:54:13.342" v="1299"/>
          <ac:spMkLst>
            <pc:docMk/>
            <pc:sldMk cId="1081161771" sldId="262"/>
            <ac:spMk id="67" creationId="{0E049509-186A-497F-B126-2073AF16180B}"/>
          </ac:spMkLst>
        </pc:spChg>
        <pc:spChg chg="add mod">
          <ac:chgData name="Joel Gazagnaire" userId="af6e23d9811d1c1b" providerId="LiveId" clId="{F2F1855F-830C-461F-AE66-15AF9B0B7A61}" dt="2021-05-24T19:55:26.911" v="1301"/>
          <ac:spMkLst>
            <pc:docMk/>
            <pc:sldMk cId="1081161771" sldId="262"/>
            <ac:spMk id="68" creationId="{C5C46D4E-1928-4108-B54F-927AAFEC2D28}"/>
          </ac:spMkLst>
        </pc:spChg>
        <pc:spChg chg="add mod">
          <ac:chgData name="Joel Gazagnaire" userId="af6e23d9811d1c1b" providerId="LiveId" clId="{F2F1855F-830C-461F-AE66-15AF9B0B7A61}" dt="2021-05-24T19:57:12.240" v="1302"/>
          <ac:spMkLst>
            <pc:docMk/>
            <pc:sldMk cId="1081161771" sldId="262"/>
            <ac:spMk id="69" creationId="{B150F05B-8AFC-46BA-89A3-5091954736DE}"/>
          </ac:spMkLst>
        </pc:spChg>
        <pc:spChg chg="add mod">
          <ac:chgData name="Joel Gazagnaire" userId="af6e23d9811d1c1b" providerId="LiveId" clId="{F2F1855F-830C-461F-AE66-15AF9B0B7A61}" dt="2021-05-24T20:00:09.151" v="1305"/>
          <ac:spMkLst>
            <pc:docMk/>
            <pc:sldMk cId="1081161771" sldId="262"/>
            <ac:spMk id="75" creationId="{6DEDE43B-469D-4FCF-A28D-07D450CDE2B8}"/>
          </ac:spMkLst>
        </pc:spChg>
        <pc:spChg chg="add mod">
          <ac:chgData name="Joel Gazagnaire" userId="af6e23d9811d1c1b" providerId="LiveId" clId="{F2F1855F-830C-461F-AE66-15AF9B0B7A61}" dt="2021-05-24T20:00:32.828" v="1306"/>
          <ac:spMkLst>
            <pc:docMk/>
            <pc:sldMk cId="1081161771" sldId="262"/>
            <ac:spMk id="76" creationId="{437C62D5-C497-4241-9D03-F264150F3859}"/>
          </ac:spMkLst>
        </pc:spChg>
        <pc:spChg chg="add mod">
          <ac:chgData name="Joel Gazagnaire" userId="af6e23d9811d1c1b" providerId="LiveId" clId="{F2F1855F-830C-461F-AE66-15AF9B0B7A61}" dt="2021-05-24T20:01:16.538" v="1307"/>
          <ac:spMkLst>
            <pc:docMk/>
            <pc:sldMk cId="1081161771" sldId="262"/>
            <ac:spMk id="78" creationId="{FB5D87C2-AF33-4353-AF51-0E6FA8EE5E6A}"/>
          </ac:spMkLst>
        </pc:spChg>
        <pc:spChg chg="add mod">
          <ac:chgData name="Joel Gazagnaire" userId="af6e23d9811d1c1b" providerId="LiveId" clId="{F2F1855F-830C-461F-AE66-15AF9B0B7A61}" dt="2021-05-24T20:01:58.134" v="1308"/>
          <ac:spMkLst>
            <pc:docMk/>
            <pc:sldMk cId="1081161771" sldId="262"/>
            <ac:spMk id="79" creationId="{8379C5FB-4FD4-4797-9A75-DF65D73BB09A}"/>
          </ac:spMkLst>
        </pc:spChg>
        <pc:spChg chg="add mod">
          <ac:chgData name="Joel Gazagnaire" userId="af6e23d9811d1c1b" providerId="LiveId" clId="{F2F1855F-830C-461F-AE66-15AF9B0B7A61}" dt="2021-05-24T20:03:36.021" v="1311"/>
          <ac:spMkLst>
            <pc:docMk/>
            <pc:sldMk cId="1081161771" sldId="262"/>
            <ac:spMk id="82" creationId="{1A518B90-4332-421F-A8B6-6D0DCE38D6C3}"/>
          </ac:spMkLst>
        </pc:spChg>
        <pc:spChg chg="add mod">
          <ac:chgData name="Joel Gazagnaire" userId="af6e23d9811d1c1b" providerId="LiveId" clId="{F2F1855F-830C-461F-AE66-15AF9B0B7A61}" dt="2021-05-24T20:03:56.397" v="1312"/>
          <ac:spMkLst>
            <pc:docMk/>
            <pc:sldMk cId="1081161771" sldId="262"/>
            <ac:spMk id="86" creationId="{86E38053-A6CE-47A1-BB48-790F93E08FAB}"/>
          </ac:spMkLst>
        </pc:spChg>
        <pc:spChg chg="add mod">
          <ac:chgData name="Joel Gazagnaire" userId="af6e23d9811d1c1b" providerId="LiveId" clId="{F2F1855F-830C-461F-AE66-15AF9B0B7A61}" dt="2021-05-24T20:04:28.606" v="1313"/>
          <ac:spMkLst>
            <pc:docMk/>
            <pc:sldMk cId="1081161771" sldId="262"/>
            <ac:spMk id="87" creationId="{66F84EF6-94DD-4329-8563-092A7FE2AE04}"/>
          </ac:spMkLst>
        </pc:spChg>
        <pc:spChg chg="add mod">
          <ac:chgData name="Joel Gazagnaire" userId="af6e23d9811d1c1b" providerId="LiveId" clId="{F2F1855F-830C-461F-AE66-15AF9B0B7A61}" dt="2021-05-24T20:04:58.499" v="1314"/>
          <ac:spMkLst>
            <pc:docMk/>
            <pc:sldMk cId="1081161771" sldId="262"/>
            <ac:spMk id="88" creationId="{359B2C29-A29C-4102-8CA9-BF17F26D4FAF}"/>
          </ac:spMkLst>
        </pc:spChg>
        <pc:spChg chg="add mod">
          <ac:chgData name="Joel Gazagnaire" userId="af6e23d9811d1c1b" providerId="LiveId" clId="{F2F1855F-830C-461F-AE66-15AF9B0B7A61}" dt="2021-05-24T20:08:47.458" v="1321"/>
          <ac:spMkLst>
            <pc:docMk/>
            <pc:sldMk cId="1081161771" sldId="262"/>
            <ac:spMk id="91" creationId="{6B119C99-FF90-4907-B45F-A4D781823CA8}"/>
          </ac:spMkLst>
        </pc:spChg>
        <pc:spChg chg="add mod">
          <ac:chgData name="Joel Gazagnaire" userId="af6e23d9811d1c1b" providerId="LiveId" clId="{F2F1855F-830C-461F-AE66-15AF9B0B7A61}" dt="2021-05-24T20:06:09.027" v="1316"/>
          <ac:spMkLst>
            <pc:docMk/>
            <pc:sldMk cId="1081161771" sldId="262"/>
            <ac:spMk id="92" creationId="{680D922F-4EFF-4357-AD6F-234A73CA6AD9}"/>
          </ac:spMkLst>
        </pc:spChg>
        <pc:spChg chg="add mod">
          <ac:chgData name="Joel Gazagnaire" userId="af6e23d9811d1c1b" providerId="LiveId" clId="{F2F1855F-830C-461F-AE66-15AF9B0B7A61}" dt="2021-05-17T21:13:39.052" v="189" actId="164"/>
          <ac:spMkLst>
            <pc:docMk/>
            <pc:sldMk cId="1081161771" sldId="262"/>
            <ac:spMk id="93" creationId="{17C34EE0-6AF7-432D-9DBC-AC6289943438}"/>
          </ac:spMkLst>
        </pc:spChg>
        <pc:spChg chg="add mod">
          <ac:chgData name="Joel Gazagnaire" userId="af6e23d9811d1c1b" providerId="LiveId" clId="{F2F1855F-830C-461F-AE66-15AF9B0B7A61}" dt="2021-05-17T21:13:39.052" v="189" actId="164"/>
          <ac:spMkLst>
            <pc:docMk/>
            <pc:sldMk cId="1081161771" sldId="262"/>
            <ac:spMk id="94" creationId="{F77FF9E3-FCE1-4899-9818-8B4A736C7395}"/>
          </ac:spMkLst>
        </pc:spChg>
        <pc:spChg chg="add mod">
          <ac:chgData name="Joel Gazagnaire" userId="af6e23d9811d1c1b" providerId="LiveId" clId="{F2F1855F-830C-461F-AE66-15AF9B0B7A61}" dt="2021-05-24T20:09:56.285" v="1323"/>
          <ac:spMkLst>
            <pc:docMk/>
            <pc:sldMk cId="1081161771" sldId="262"/>
            <ac:spMk id="95" creationId="{489ECEC8-6F22-4CF5-9108-FE95098B8A4E}"/>
          </ac:spMkLst>
        </pc:spChg>
        <pc:spChg chg="add mod">
          <ac:chgData name="Joel Gazagnaire" userId="af6e23d9811d1c1b" providerId="LiveId" clId="{F2F1855F-830C-461F-AE66-15AF9B0B7A61}" dt="2021-05-24T20:16:25.637" v="1359" actId="1076"/>
          <ac:spMkLst>
            <pc:docMk/>
            <pc:sldMk cId="1081161771" sldId="262"/>
            <ac:spMk id="96" creationId="{0EEAF3D9-4B34-4C1F-96F8-0AE754B8365D}"/>
          </ac:spMkLst>
        </pc:spChg>
        <pc:spChg chg="add del mod">
          <ac:chgData name="Joel Gazagnaire" userId="af6e23d9811d1c1b" providerId="LiveId" clId="{F2F1855F-830C-461F-AE66-15AF9B0B7A61}" dt="2021-05-24T20:17:47.263" v="1363" actId="478"/>
          <ac:spMkLst>
            <pc:docMk/>
            <pc:sldMk cId="1081161771" sldId="262"/>
            <ac:spMk id="97" creationId="{374DC9BC-DADF-4B99-9CB7-E3175A6AEDA7}"/>
          </ac:spMkLst>
        </pc:spChg>
        <pc:spChg chg="mod">
          <ac:chgData name="Joel Gazagnaire" userId="af6e23d9811d1c1b" providerId="LiveId" clId="{F2F1855F-830C-461F-AE66-15AF9B0B7A61}" dt="2021-06-17T11:22:54.153" v="1554"/>
          <ac:spMkLst>
            <pc:docMk/>
            <pc:sldMk cId="1081161771" sldId="262"/>
            <ac:spMk id="98" creationId="{EC19C5A0-2AED-4C51-A041-9DBF817515D9}"/>
          </ac:spMkLst>
        </pc:spChg>
        <pc:spChg chg="mod">
          <ac:chgData name="Joel Gazagnaire" userId="af6e23d9811d1c1b" providerId="LiveId" clId="{F2F1855F-830C-461F-AE66-15AF9B0B7A61}" dt="2021-06-17T11:32:23.837" v="1596"/>
          <ac:spMkLst>
            <pc:docMk/>
            <pc:sldMk cId="1081161771" sldId="262"/>
            <ac:spMk id="99" creationId="{597E1B92-31C7-4500-A4B6-5E507C1B57A0}"/>
          </ac:spMkLst>
        </pc:spChg>
        <pc:spChg chg="mod">
          <ac:chgData name="Joel Gazagnaire" userId="af6e23d9811d1c1b" providerId="LiveId" clId="{F2F1855F-830C-461F-AE66-15AF9B0B7A61}" dt="2021-06-17T11:21:44.226" v="1546"/>
          <ac:spMkLst>
            <pc:docMk/>
            <pc:sldMk cId="1081161771" sldId="262"/>
            <ac:spMk id="100" creationId="{7B939622-A272-458E-8EA8-DFC928C675C1}"/>
          </ac:spMkLst>
        </pc:spChg>
        <pc:spChg chg="add mod">
          <ac:chgData name="Joel Gazagnaire" userId="af6e23d9811d1c1b" providerId="LiveId" clId="{F2F1855F-830C-461F-AE66-15AF9B0B7A61}" dt="2021-05-24T20:13:06.148" v="1328" actId="1076"/>
          <ac:spMkLst>
            <pc:docMk/>
            <pc:sldMk cId="1081161771" sldId="262"/>
            <ac:spMk id="102" creationId="{183A1750-889D-4AD2-A4B7-C17DDEC71837}"/>
          </ac:spMkLst>
        </pc:spChg>
        <pc:spChg chg="add mod">
          <ac:chgData name="Joel Gazagnaire" userId="af6e23d9811d1c1b" providerId="LiveId" clId="{F2F1855F-830C-461F-AE66-15AF9B0B7A61}" dt="2021-05-24T20:15:03.798" v="1352" actId="20577"/>
          <ac:spMkLst>
            <pc:docMk/>
            <pc:sldMk cId="1081161771" sldId="262"/>
            <ac:spMk id="103" creationId="{CF321B11-2B91-4113-8986-388507DF069E}"/>
          </ac:spMkLst>
        </pc:spChg>
        <pc:spChg chg="add mod">
          <ac:chgData name="Joel Gazagnaire" userId="af6e23d9811d1c1b" providerId="LiveId" clId="{F2F1855F-830C-461F-AE66-15AF9B0B7A61}" dt="2021-06-17T10:53:58.802" v="1478"/>
          <ac:spMkLst>
            <pc:docMk/>
            <pc:sldMk cId="1081161771" sldId="262"/>
            <ac:spMk id="104" creationId="{06D0BF5B-C0A6-4A58-9D05-C2B5145B1B9A}"/>
          </ac:spMkLst>
        </pc:spChg>
        <pc:spChg chg="mod">
          <ac:chgData name="Joel Gazagnaire" userId="af6e23d9811d1c1b" providerId="LiveId" clId="{F2F1855F-830C-461F-AE66-15AF9B0B7A61}" dt="2021-06-17T11:34:24.496" v="1604"/>
          <ac:spMkLst>
            <pc:docMk/>
            <pc:sldMk cId="1081161771" sldId="262"/>
            <ac:spMk id="105" creationId="{E3430E62-CE6F-4783-99C6-2A9FC641DD25}"/>
          </ac:spMkLst>
        </pc:spChg>
        <pc:spChg chg="mod">
          <ac:chgData name="Joel Gazagnaire" userId="af6e23d9811d1c1b" providerId="LiveId" clId="{F2F1855F-830C-461F-AE66-15AF9B0B7A61}" dt="2021-06-17T11:16:50.074" v="1533"/>
          <ac:spMkLst>
            <pc:docMk/>
            <pc:sldMk cId="1081161771" sldId="262"/>
            <ac:spMk id="106" creationId="{5110A684-0E23-4090-AA41-C3A1434D4F20}"/>
          </ac:spMkLst>
        </pc:spChg>
        <pc:spChg chg="add mod">
          <ac:chgData name="Joel Gazagnaire" userId="af6e23d9811d1c1b" providerId="LiveId" clId="{F2F1855F-830C-461F-AE66-15AF9B0B7A61}" dt="2021-05-17T21:18:29.420" v="258" actId="164"/>
          <ac:spMkLst>
            <pc:docMk/>
            <pc:sldMk cId="1081161771" sldId="262"/>
            <ac:spMk id="107" creationId="{A659BDD4-94F4-4745-918D-EB76C30059D4}"/>
          </ac:spMkLst>
        </pc:spChg>
        <pc:spChg chg="add mod">
          <ac:chgData name="Joel Gazagnaire" userId="af6e23d9811d1c1b" providerId="LiveId" clId="{F2F1855F-830C-461F-AE66-15AF9B0B7A61}" dt="2021-05-17T21:18:29.420" v="258" actId="164"/>
          <ac:spMkLst>
            <pc:docMk/>
            <pc:sldMk cId="1081161771" sldId="262"/>
            <ac:spMk id="108" creationId="{99A3824E-0BA0-4ADA-96F3-3EEEE5B48392}"/>
          </ac:spMkLst>
        </pc:spChg>
        <pc:spChg chg="add mod">
          <ac:chgData name="Joel Gazagnaire" userId="af6e23d9811d1c1b" providerId="LiveId" clId="{F2F1855F-830C-461F-AE66-15AF9B0B7A61}" dt="2021-06-16T08:42:11.671" v="1441"/>
          <ac:spMkLst>
            <pc:docMk/>
            <pc:sldMk cId="1081161771" sldId="262"/>
            <ac:spMk id="109" creationId="{6D2129AA-C50B-4B9B-9166-D4520820286F}"/>
          </ac:spMkLst>
        </pc:spChg>
        <pc:spChg chg="add mod">
          <ac:chgData name="Joel Gazagnaire" userId="af6e23d9811d1c1b" providerId="LiveId" clId="{F2F1855F-830C-461F-AE66-15AF9B0B7A61}" dt="2021-06-17T10:54:47.798" v="1479"/>
          <ac:spMkLst>
            <pc:docMk/>
            <pc:sldMk cId="1081161771" sldId="262"/>
            <ac:spMk id="110" creationId="{E70A9841-7147-45B8-B4E8-9FBEF322617F}"/>
          </ac:spMkLst>
        </pc:spChg>
        <pc:spChg chg="add mod">
          <ac:chgData name="Joel Gazagnaire" userId="af6e23d9811d1c1b" providerId="LiveId" clId="{F2F1855F-830C-461F-AE66-15AF9B0B7A61}" dt="2021-06-17T10:56:25.059" v="1480"/>
          <ac:spMkLst>
            <pc:docMk/>
            <pc:sldMk cId="1081161771" sldId="262"/>
            <ac:spMk id="111" creationId="{358E02E8-4AE1-4FDB-89BC-B25288E7CC59}"/>
          </ac:spMkLst>
        </pc:spChg>
        <pc:spChg chg="add mod">
          <ac:chgData name="Joel Gazagnaire" userId="af6e23d9811d1c1b" providerId="LiveId" clId="{F2F1855F-830C-461F-AE66-15AF9B0B7A61}" dt="2021-06-17T10:58:20.430" v="1490"/>
          <ac:spMkLst>
            <pc:docMk/>
            <pc:sldMk cId="1081161771" sldId="262"/>
            <ac:spMk id="117" creationId="{CE8C0C03-C216-4437-9AC3-18C13E3E858C}"/>
          </ac:spMkLst>
        </pc:spChg>
        <pc:spChg chg="add mod">
          <ac:chgData name="Joel Gazagnaire" userId="af6e23d9811d1c1b" providerId="LiveId" clId="{F2F1855F-830C-461F-AE66-15AF9B0B7A61}" dt="2021-06-17T10:58:59.937" v="1491"/>
          <ac:spMkLst>
            <pc:docMk/>
            <pc:sldMk cId="1081161771" sldId="262"/>
            <ac:spMk id="118" creationId="{A4D88AE2-52AE-4276-80FB-D246BB459181}"/>
          </ac:spMkLst>
        </pc:spChg>
        <pc:spChg chg="add mod">
          <ac:chgData name="Joel Gazagnaire" userId="af6e23d9811d1c1b" providerId="LiveId" clId="{F2F1855F-830C-461F-AE66-15AF9B0B7A61}" dt="2021-06-17T10:59:35.559" v="1492"/>
          <ac:spMkLst>
            <pc:docMk/>
            <pc:sldMk cId="1081161771" sldId="262"/>
            <ac:spMk id="119" creationId="{2DE33DB2-E16C-4431-AB3C-1C176D2A1A13}"/>
          </ac:spMkLst>
        </pc:spChg>
        <pc:spChg chg="add mod">
          <ac:chgData name="Joel Gazagnaire" userId="af6e23d9811d1c1b" providerId="LiveId" clId="{F2F1855F-830C-461F-AE66-15AF9B0B7A61}" dt="2021-06-17T11:01:10.132" v="1498"/>
          <ac:spMkLst>
            <pc:docMk/>
            <pc:sldMk cId="1081161771" sldId="262"/>
            <ac:spMk id="120" creationId="{CBCF3541-98D1-4036-827A-90E867891C49}"/>
          </ac:spMkLst>
        </pc:spChg>
        <pc:spChg chg="add mod">
          <ac:chgData name="Joel Gazagnaire" userId="af6e23d9811d1c1b" providerId="LiveId" clId="{F2F1855F-830C-461F-AE66-15AF9B0B7A61}" dt="2021-06-17T11:02:30.002" v="1499"/>
          <ac:spMkLst>
            <pc:docMk/>
            <pc:sldMk cId="1081161771" sldId="262"/>
            <ac:spMk id="121" creationId="{1FD816FE-76E9-4964-B6FF-E3828DF09E0A}"/>
          </ac:spMkLst>
        </pc:spChg>
        <pc:spChg chg="add mod">
          <ac:chgData name="Joel Gazagnaire" userId="af6e23d9811d1c1b" providerId="LiveId" clId="{F2F1855F-830C-461F-AE66-15AF9B0B7A61}" dt="2021-06-17T11:03:06.100" v="1501" actId="14100"/>
          <ac:spMkLst>
            <pc:docMk/>
            <pc:sldMk cId="1081161771" sldId="262"/>
            <ac:spMk id="122" creationId="{3AB0B238-9D1B-4974-98F2-E96E84C625B0}"/>
          </ac:spMkLst>
        </pc:spChg>
        <pc:spChg chg="add mod">
          <ac:chgData name="Joel Gazagnaire" userId="af6e23d9811d1c1b" providerId="LiveId" clId="{F2F1855F-830C-461F-AE66-15AF9B0B7A61}" dt="2021-06-17T11:04:01.147" v="1502"/>
          <ac:spMkLst>
            <pc:docMk/>
            <pc:sldMk cId="1081161771" sldId="262"/>
            <ac:spMk id="123" creationId="{0349B858-175B-4135-91DE-C31CA22CD9D4}"/>
          </ac:spMkLst>
        </pc:spChg>
        <pc:spChg chg="add mod">
          <ac:chgData name="Joel Gazagnaire" userId="af6e23d9811d1c1b" providerId="LiveId" clId="{F2F1855F-830C-461F-AE66-15AF9B0B7A61}" dt="2021-06-17T11:04:21.607" v="1503"/>
          <ac:spMkLst>
            <pc:docMk/>
            <pc:sldMk cId="1081161771" sldId="262"/>
            <ac:spMk id="124" creationId="{B53ED7B8-B6A1-4BA1-862B-56C3141FA75D}"/>
          </ac:spMkLst>
        </pc:spChg>
        <pc:spChg chg="add mod">
          <ac:chgData name="Joel Gazagnaire" userId="af6e23d9811d1c1b" providerId="LiveId" clId="{F2F1855F-830C-461F-AE66-15AF9B0B7A61}" dt="2021-06-17T11:05:07.743" v="1504"/>
          <ac:spMkLst>
            <pc:docMk/>
            <pc:sldMk cId="1081161771" sldId="262"/>
            <ac:spMk id="125" creationId="{EA750011-27B9-40CB-B662-35515062240A}"/>
          </ac:spMkLst>
        </pc:spChg>
        <pc:spChg chg="add mod">
          <ac:chgData name="Joel Gazagnaire" userId="af6e23d9811d1c1b" providerId="LiveId" clId="{F2F1855F-830C-461F-AE66-15AF9B0B7A61}" dt="2021-06-17T11:05:31.058" v="1505"/>
          <ac:spMkLst>
            <pc:docMk/>
            <pc:sldMk cId="1081161771" sldId="262"/>
            <ac:spMk id="126" creationId="{2CB711E9-045C-4B72-9F0E-8138E7B8F211}"/>
          </ac:spMkLst>
        </pc:spChg>
        <pc:spChg chg="add mod">
          <ac:chgData name="Joel Gazagnaire" userId="af6e23d9811d1c1b" providerId="LiveId" clId="{F2F1855F-830C-461F-AE66-15AF9B0B7A61}" dt="2021-06-17T11:06:05.470" v="1506"/>
          <ac:spMkLst>
            <pc:docMk/>
            <pc:sldMk cId="1081161771" sldId="262"/>
            <ac:spMk id="127" creationId="{BF3C8092-5F93-4DF2-9241-02B6D972039E}"/>
          </ac:spMkLst>
        </pc:spChg>
        <pc:spChg chg="add del mod">
          <ac:chgData name="Joel Gazagnaire" userId="af6e23d9811d1c1b" providerId="LiveId" clId="{F2F1855F-830C-461F-AE66-15AF9B0B7A61}" dt="2021-05-17T21:23:00.492" v="343" actId="478"/>
          <ac:spMkLst>
            <pc:docMk/>
            <pc:sldMk cId="1081161771" sldId="262"/>
            <ac:spMk id="128" creationId="{C8A9307A-1876-48A2-8156-13812C534AD4}"/>
          </ac:spMkLst>
        </pc:spChg>
        <pc:spChg chg="add del mod">
          <ac:chgData name="Joel Gazagnaire" userId="af6e23d9811d1c1b" providerId="LiveId" clId="{F2F1855F-830C-461F-AE66-15AF9B0B7A61}" dt="2021-05-17T21:23:13.891" v="348" actId="478"/>
          <ac:spMkLst>
            <pc:docMk/>
            <pc:sldMk cId="1081161771" sldId="262"/>
            <ac:spMk id="129" creationId="{22C04C00-BAF2-44C3-876C-9E79DFE4A44B}"/>
          </ac:spMkLst>
        </pc:spChg>
        <pc:spChg chg="add del mod">
          <ac:chgData name="Joel Gazagnaire" userId="af6e23d9811d1c1b" providerId="LiveId" clId="{F2F1855F-830C-461F-AE66-15AF9B0B7A61}" dt="2021-05-17T21:23:27.473" v="353" actId="478"/>
          <ac:spMkLst>
            <pc:docMk/>
            <pc:sldMk cId="1081161771" sldId="262"/>
            <ac:spMk id="130" creationId="{518D1279-84EF-44CA-B146-0B6DD905AB38}"/>
          </ac:spMkLst>
        </pc:spChg>
        <pc:spChg chg="add mod">
          <ac:chgData name="Joel Gazagnaire" userId="af6e23d9811d1c1b" providerId="LiveId" clId="{F2F1855F-830C-461F-AE66-15AF9B0B7A61}" dt="2021-06-17T11:06:46.376" v="1507"/>
          <ac:spMkLst>
            <pc:docMk/>
            <pc:sldMk cId="1081161771" sldId="262"/>
            <ac:spMk id="131" creationId="{C74610C6-44A9-4672-A38F-29D2EDDBFBD5}"/>
          </ac:spMkLst>
        </pc:spChg>
        <pc:spChg chg="add mod">
          <ac:chgData name="Joel Gazagnaire" userId="af6e23d9811d1c1b" providerId="LiveId" clId="{F2F1855F-830C-461F-AE66-15AF9B0B7A61}" dt="2021-06-17T11:07:20.145" v="1510"/>
          <ac:spMkLst>
            <pc:docMk/>
            <pc:sldMk cId="1081161771" sldId="262"/>
            <ac:spMk id="132" creationId="{C0B5AD37-719C-4D7B-A740-29540594C068}"/>
          </ac:spMkLst>
        </pc:spChg>
        <pc:spChg chg="add mod">
          <ac:chgData name="Joel Gazagnaire" userId="af6e23d9811d1c1b" providerId="LiveId" clId="{F2F1855F-830C-461F-AE66-15AF9B0B7A61}" dt="2021-06-17T11:10:24.722" v="1512"/>
          <ac:spMkLst>
            <pc:docMk/>
            <pc:sldMk cId="1081161771" sldId="262"/>
            <ac:spMk id="134" creationId="{4AC50B32-A863-43BB-AB7B-376BB0089605}"/>
          </ac:spMkLst>
        </pc:spChg>
        <pc:spChg chg="add mod">
          <ac:chgData name="Joel Gazagnaire" userId="af6e23d9811d1c1b" providerId="LiveId" clId="{F2F1855F-830C-461F-AE66-15AF9B0B7A61}" dt="2021-06-17T11:10:45.398" v="1513"/>
          <ac:spMkLst>
            <pc:docMk/>
            <pc:sldMk cId="1081161771" sldId="262"/>
            <ac:spMk id="135" creationId="{1DC68487-A288-494D-AC9C-A1F339D9D36E}"/>
          </ac:spMkLst>
        </pc:spChg>
        <pc:spChg chg="add mod">
          <ac:chgData name="Joel Gazagnaire" userId="af6e23d9811d1c1b" providerId="LiveId" clId="{F2F1855F-830C-461F-AE66-15AF9B0B7A61}" dt="2021-06-17T11:11:13.241" v="1514"/>
          <ac:spMkLst>
            <pc:docMk/>
            <pc:sldMk cId="1081161771" sldId="262"/>
            <ac:spMk id="136" creationId="{12E8F7FE-3186-4BB0-8E6A-A45F6D0EE41F}"/>
          </ac:spMkLst>
        </pc:spChg>
        <pc:spChg chg="add mod">
          <ac:chgData name="Joel Gazagnaire" userId="af6e23d9811d1c1b" providerId="LiveId" clId="{F2F1855F-830C-461F-AE66-15AF9B0B7A61}" dt="2021-06-17T11:11:34.102" v="1515"/>
          <ac:spMkLst>
            <pc:docMk/>
            <pc:sldMk cId="1081161771" sldId="262"/>
            <ac:spMk id="137" creationId="{F085DAD9-9A0A-43E2-BB28-CF90931AA880}"/>
          </ac:spMkLst>
        </pc:spChg>
        <pc:spChg chg="add mod">
          <ac:chgData name="Joel Gazagnaire" userId="af6e23d9811d1c1b" providerId="LiveId" clId="{F2F1855F-830C-461F-AE66-15AF9B0B7A61}" dt="2021-06-17T11:12:44.698" v="1525"/>
          <ac:spMkLst>
            <pc:docMk/>
            <pc:sldMk cId="1081161771" sldId="262"/>
            <ac:spMk id="138" creationId="{110F4BB0-183D-466C-A8B0-DB7D0E49E908}"/>
          </ac:spMkLst>
        </pc:spChg>
        <pc:spChg chg="add mod">
          <ac:chgData name="Joel Gazagnaire" userId="af6e23d9811d1c1b" providerId="LiveId" clId="{F2F1855F-830C-461F-AE66-15AF9B0B7A61}" dt="2021-06-17T11:13:25.707" v="1526"/>
          <ac:spMkLst>
            <pc:docMk/>
            <pc:sldMk cId="1081161771" sldId="262"/>
            <ac:spMk id="139" creationId="{A0E22174-A9C3-40CC-B078-66DBDDEE32C1}"/>
          </ac:spMkLst>
        </pc:spChg>
        <pc:spChg chg="add mod">
          <ac:chgData name="Joel Gazagnaire" userId="af6e23d9811d1c1b" providerId="LiveId" clId="{F2F1855F-830C-461F-AE66-15AF9B0B7A61}" dt="2021-06-17T11:13:44.641" v="1527"/>
          <ac:spMkLst>
            <pc:docMk/>
            <pc:sldMk cId="1081161771" sldId="262"/>
            <ac:spMk id="140" creationId="{BEAB946B-F0A6-4CA9-B9B0-EC17C7ABCA1E}"/>
          </ac:spMkLst>
        </pc:spChg>
        <pc:spChg chg="add mod">
          <ac:chgData name="Joel Gazagnaire" userId="af6e23d9811d1c1b" providerId="LiveId" clId="{F2F1855F-830C-461F-AE66-15AF9B0B7A61}" dt="2021-06-17T11:14:32.898" v="1528"/>
          <ac:spMkLst>
            <pc:docMk/>
            <pc:sldMk cId="1081161771" sldId="262"/>
            <ac:spMk id="141" creationId="{AD078C83-411E-4C05-9806-53889126BBA1}"/>
          </ac:spMkLst>
        </pc:spChg>
        <pc:spChg chg="add mod">
          <ac:chgData name="Joel Gazagnaire" userId="af6e23d9811d1c1b" providerId="LiveId" clId="{F2F1855F-830C-461F-AE66-15AF9B0B7A61}" dt="2021-06-17T11:14:53.157" v="1529"/>
          <ac:spMkLst>
            <pc:docMk/>
            <pc:sldMk cId="1081161771" sldId="262"/>
            <ac:spMk id="142" creationId="{208EA7C7-BDD1-4525-997F-EC319CF99D24}"/>
          </ac:spMkLst>
        </pc:spChg>
        <pc:spChg chg="add mod">
          <ac:chgData name="Joel Gazagnaire" userId="af6e23d9811d1c1b" providerId="LiveId" clId="{F2F1855F-830C-461F-AE66-15AF9B0B7A61}" dt="2021-06-17T11:15:18.012" v="1530"/>
          <ac:spMkLst>
            <pc:docMk/>
            <pc:sldMk cId="1081161771" sldId="262"/>
            <ac:spMk id="143" creationId="{78285E59-9610-4B51-A817-D780496CC42F}"/>
          </ac:spMkLst>
        </pc:spChg>
        <pc:spChg chg="add mod">
          <ac:chgData name="Joel Gazagnaire" userId="af6e23d9811d1c1b" providerId="LiveId" clId="{F2F1855F-830C-461F-AE66-15AF9B0B7A61}" dt="2021-06-17T11:15:50.270" v="1531"/>
          <ac:spMkLst>
            <pc:docMk/>
            <pc:sldMk cId="1081161771" sldId="262"/>
            <ac:spMk id="144" creationId="{4A81E9F2-B945-4045-8946-7F41506EE23E}"/>
          </ac:spMkLst>
        </pc:spChg>
        <pc:spChg chg="add mod">
          <ac:chgData name="Joel Gazagnaire" userId="af6e23d9811d1c1b" providerId="LiveId" clId="{F2F1855F-830C-461F-AE66-15AF9B0B7A61}" dt="2021-06-17T11:16:17.345" v="1532"/>
          <ac:spMkLst>
            <pc:docMk/>
            <pc:sldMk cId="1081161771" sldId="262"/>
            <ac:spMk id="145" creationId="{CE13AB03-7701-4C8F-A012-51A6CA2618E5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46" creationId="{6526984C-4463-4FDC-B83B-8DE17AD95C5D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47" creationId="{9E0E6B2D-2C9B-416C-A2BE-1FC628319AE0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48" creationId="{A0BF3D72-0372-495D-90B7-F355D3449386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49" creationId="{DFC3D3BC-6909-4634-AA8A-C1B84E30076F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0" creationId="{D3865BB0-1876-48BF-83D7-24201190E707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1" creationId="{FE49B57B-7A35-4EE2-9A35-60CDCD103A43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2" creationId="{6DCCE949-AE62-436E-974D-11A6BE134774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3" creationId="{C053E3FB-C874-4196-A8DE-1F2BDE0B0933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4" creationId="{6045E477-EDA4-4507-ABC1-A93CF923DD14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5" creationId="{2CA0B33C-105E-427D-96A7-4EFEBF637A1F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6" creationId="{346F43A8-4B39-45D2-AF2B-6A92642404D4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7" creationId="{7A5BEC56-6CA8-4A4B-B159-1B93A849F9E0}"/>
          </ac:spMkLst>
        </pc:spChg>
        <pc:spChg chg="add mod">
          <ac:chgData name="Joel Gazagnaire" userId="af6e23d9811d1c1b" providerId="LiveId" clId="{F2F1855F-830C-461F-AE66-15AF9B0B7A61}" dt="2021-06-17T11:18:27.241" v="1537"/>
          <ac:spMkLst>
            <pc:docMk/>
            <pc:sldMk cId="1081161771" sldId="262"/>
            <ac:spMk id="158" creationId="{0DA7EE67-92BC-4CA2-AD84-F04D1FC0E79C}"/>
          </ac:spMkLst>
        </pc:spChg>
        <pc:spChg chg="add mod">
          <ac:chgData name="Joel Gazagnaire" userId="af6e23d9811d1c1b" providerId="LiveId" clId="{F2F1855F-830C-461F-AE66-15AF9B0B7A61}" dt="2021-06-17T11:18:40.737" v="1538"/>
          <ac:spMkLst>
            <pc:docMk/>
            <pc:sldMk cId="1081161771" sldId="262"/>
            <ac:spMk id="159" creationId="{2110F93C-5E0B-4991-A0BA-67A850BEEF51}"/>
          </ac:spMkLst>
        </pc:spChg>
        <pc:spChg chg="add mod">
          <ac:chgData name="Joel Gazagnaire" userId="af6e23d9811d1c1b" providerId="LiveId" clId="{F2F1855F-830C-461F-AE66-15AF9B0B7A61}" dt="2021-06-17T11:19:02.347" v="1539"/>
          <ac:spMkLst>
            <pc:docMk/>
            <pc:sldMk cId="1081161771" sldId="262"/>
            <ac:spMk id="160" creationId="{3E34BADC-B2F6-4CA2-AA90-76284A52E2EC}"/>
          </ac:spMkLst>
        </pc:spChg>
        <pc:spChg chg="add mod">
          <ac:chgData name="Joel Gazagnaire" userId="af6e23d9811d1c1b" providerId="LiveId" clId="{F2F1855F-830C-461F-AE66-15AF9B0B7A61}" dt="2021-06-17T11:19:16.463" v="1540"/>
          <ac:spMkLst>
            <pc:docMk/>
            <pc:sldMk cId="1081161771" sldId="262"/>
            <ac:spMk id="161" creationId="{F39EEF03-0E7A-404F-893E-A593B52A77BD}"/>
          </ac:spMkLst>
        </pc:spChg>
        <pc:spChg chg="add mod">
          <ac:chgData name="Joel Gazagnaire" userId="af6e23d9811d1c1b" providerId="LiveId" clId="{F2F1855F-830C-461F-AE66-15AF9B0B7A61}" dt="2021-06-17T11:17:06.385" v="1534"/>
          <ac:spMkLst>
            <pc:docMk/>
            <pc:sldMk cId="1081161771" sldId="262"/>
            <ac:spMk id="162" creationId="{90E9B94E-ED16-46B9-9145-93B147868618}"/>
          </ac:spMkLst>
        </pc:spChg>
        <pc:spChg chg="add mod">
          <ac:chgData name="Joel Gazagnaire" userId="af6e23d9811d1c1b" providerId="LiveId" clId="{F2F1855F-830C-461F-AE66-15AF9B0B7A61}" dt="2021-06-17T11:17:31.561" v="1535"/>
          <ac:spMkLst>
            <pc:docMk/>
            <pc:sldMk cId="1081161771" sldId="262"/>
            <ac:spMk id="163" creationId="{1FB473B2-A4EF-48C2-8B77-9DB38433C1AF}"/>
          </ac:spMkLst>
        </pc:spChg>
        <pc:spChg chg="add mod">
          <ac:chgData name="Joel Gazagnaire" userId="af6e23d9811d1c1b" providerId="LiveId" clId="{F2F1855F-830C-461F-AE66-15AF9B0B7A61}" dt="2021-06-17T11:29:22.290" v="1588" actId="14100"/>
          <ac:spMkLst>
            <pc:docMk/>
            <pc:sldMk cId="1081161771" sldId="262"/>
            <ac:spMk id="166" creationId="{B9D11B58-4ED8-4916-977E-B52570D94DFD}"/>
          </ac:spMkLst>
        </pc:spChg>
        <pc:spChg chg="add mod">
          <ac:chgData name="Joel Gazagnaire" userId="af6e23d9811d1c1b" providerId="LiveId" clId="{F2F1855F-830C-461F-AE66-15AF9B0B7A61}" dt="2021-06-17T11:29:24.648" v="1589" actId="14100"/>
          <ac:spMkLst>
            <pc:docMk/>
            <pc:sldMk cId="1081161771" sldId="262"/>
            <ac:spMk id="167" creationId="{775D5FC0-57A4-49DE-B77A-0E265DB2D762}"/>
          </ac:spMkLst>
        </pc:spChg>
        <pc:spChg chg="add mod">
          <ac:chgData name="Joel Gazagnaire" userId="af6e23d9811d1c1b" providerId="LiveId" clId="{F2F1855F-830C-461F-AE66-15AF9B0B7A61}" dt="2021-06-17T11:20:57.462" v="1544"/>
          <ac:spMkLst>
            <pc:docMk/>
            <pc:sldMk cId="1081161771" sldId="262"/>
            <ac:spMk id="168" creationId="{00495C2C-80B3-4638-B260-C36E059763AB}"/>
          </ac:spMkLst>
        </pc:spChg>
        <pc:spChg chg="add mod">
          <ac:chgData name="Joel Gazagnaire" userId="af6e23d9811d1c1b" providerId="LiveId" clId="{F2F1855F-830C-461F-AE66-15AF9B0B7A61}" dt="2021-06-17T11:21:16.842" v="1545"/>
          <ac:spMkLst>
            <pc:docMk/>
            <pc:sldMk cId="1081161771" sldId="262"/>
            <ac:spMk id="169" creationId="{09ABC710-1596-4BD2-801F-80966C926D01}"/>
          </ac:spMkLst>
        </pc:spChg>
        <pc:spChg chg="add mod">
          <ac:chgData name="Joel Gazagnaire" userId="af6e23d9811d1c1b" providerId="LiveId" clId="{F2F1855F-830C-461F-AE66-15AF9B0B7A61}" dt="2021-06-17T11:32:35.915" v="1597"/>
          <ac:spMkLst>
            <pc:docMk/>
            <pc:sldMk cId="1081161771" sldId="262"/>
            <ac:spMk id="171" creationId="{147C694A-B354-4DA1-A621-C7C5CAE43542}"/>
          </ac:spMkLst>
        </pc:spChg>
        <pc:spChg chg="add mod">
          <ac:chgData name="Joel Gazagnaire" userId="af6e23d9811d1c1b" providerId="LiveId" clId="{F2F1855F-830C-461F-AE66-15AF9B0B7A61}" dt="2021-06-17T11:32:52.537" v="1598"/>
          <ac:spMkLst>
            <pc:docMk/>
            <pc:sldMk cId="1081161771" sldId="262"/>
            <ac:spMk id="172" creationId="{1A86759C-6FC8-4293-AD94-84ABBB213080}"/>
          </ac:spMkLst>
        </pc:spChg>
        <pc:spChg chg="add mod">
          <ac:chgData name="Joel Gazagnaire" userId="af6e23d9811d1c1b" providerId="LiveId" clId="{F2F1855F-830C-461F-AE66-15AF9B0B7A61}" dt="2021-06-17T11:33:07.242" v="1599"/>
          <ac:spMkLst>
            <pc:docMk/>
            <pc:sldMk cId="1081161771" sldId="262"/>
            <ac:spMk id="173" creationId="{F628A920-080E-4D47-9227-EC3B4D782C53}"/>
          </ac:spMkLst>
        </pc:spChg>
        <pc:spChg chg="add mod">
          <ac:chgData name="Joel Gazagnaire" userId="af6e23d9811d1c1b" providerId="LiveId" clId="{F2F1855F-830C-461F-AE66-15AF9B0B7A61}" dt="2021-06-17T11:33:21.539" v="1600"/>
          <ac:spMkLst>
            <pc:docMk/>
            <pc:sldMk cId="1081161771" sldId="262"/>
            <ac:spMk id="174" creationId="{368B6B1F-81E5-4492-AFA1-49BEB00EAC02}"/>
          </ac:spMkLst>
        </pc:spChg>
        <pc:spChg chg="add mod">
          <ac:chgData name="Joel Gazagnaire" userId="af6e23d9811d1c1b" providerId="LiveId" clId="{F2F1855F-830C-461F-AE66-15AF9B0B7A61}" dt="2021-06-17T11:33:43.097" v="1601"/>
          <ac:spMkLst>
            <pc:docMk/>
            <pc:sldMk cId="1081161771" sldId="262"/>
            <ac:spMk id="175" creationId="{BDA5642F-BBA0-4D5F-8351-AD13837E9568}"/>
          </ac:spMkLst>
        </pc:spChg>
        <pc:spChg chg="add mod">
          <ac:chgData name="Joel Gazagnaire" userId="af6e23d9811d1c1b" providerId="LiveId" clId="{F2F1855F-830C-461F-AE66-15AF9B0B7A61}" dt="2021-06-17T11:34:03.952" v="1603" actId="14100"/>
          <ac:spMkLst>
            <pc:docMk/>
            <pc:sldMk cId="1081161771" sldId="262"/>
            <ac:spMk id="176" creationId="{C7CCC4F8-E2F6-4580-838E-4ADEB037D3B1}"/>
          </ac:spMkLst>
        </pc:spChg>
        <pc:spChg chg="add mod">
          <ac:chgData name="Joel Gazagnaire" userId="af6e23d9811d1c1b" providerId="LiveId" clId="{F2F1855F-830C-461F-AE66-15AF9B0B7A61}" dt="2021-06-17T11:27:15.895" v="1579"/>
          <ac:spMkLst>
            <pc:docMk/>
            <pc:sldMk cId="1081161771" sldId="262"/>
            <ac:spMk id="178" creationId="{0D02E120-1227-4104-A175-68646F0262DD}"/>
          </ac:spMkLst>
        </pc:spChg>
        <pc:spChg chg="add mod">
          <ac:chgData name="Joel Gazagnaire" userId="af6e23d9811d1c1b" providerId="LiveId" clId="{F2F1855F-830C-461F-AE66-15AF9B0B7A61}" dt="2021-06-17T11:27:40.438" v="1580"/>
          <ac:spMkLst>
            <pc:docMk/>
            <pc:sldMk cId="1081161771" sldId="262"/>
            <ac:spMk id="179" creationId="{F6D660EF-592B-4F98-9EB6-6717E7897D3D}"/>
          </ac:spMkLst>
        </pc:spChg>
        <pc:spChg chg="add mod">
          <ac:chgData name="Joel Gazagnaire" userId="af6e23d9811d1c1b" providerId="LiveId" clId="{F2F1855F-830C-461F-AE66-15AF9B0B7A61}" dt="2021-06-17T11:28:06.247" v="1581"/>
          <ac:spMkLst>
            <pc:docMk/>
            <pc:sldMk cId="1081161771" sldId="262"/>
            <ac:spMk id="180" creationId="{012CDAE8-053E-4AA9-AA2A-874303CD35AA}"/>
          </ac:spMkLst>
        </pc:spChg>
        <pc:spChg chg="add mod">
          <ac:chgData name="Joel Gazagnaire" userId="af6e23d9811d1c1b" providerId="LiveId" clId="{F2F1855F-830C-461F-AE66-15AF9B0B7A61}" dt="2021-06-17T11:28:25.380" v="1582"/>
          <ac:spMkLst>
            <pc:docMk/>
            <pc:sldMk cId="1081161771" sldId="262"/>
            <ac:spMk id="181" creationId="{74939AA3-5D29-4F67-B83D-EDD8E0462C69}"/>
          </ac:spMkLst>
        </pc:spChg>
        <pc:spChg chg="add mod">
          <ac:chgData name="Joel Gazagnaire" userId="af6e23d9811d1c1b" providerId="LiveId" clId="{F2F1855F-830C-461F-AE66-15AF9B0B7A61}" dt="2021-06-17T11:28:41.276" v="1583"/>
          <ac:spMkLst>
            <pc:docMk/>
            <pc:sldMk cId="1081161771" sldId="262"/>
            <ac:spMk id="182" creationId="{ADE4DD80-86D6-4C3D-9054-B3040D18BE17}"/>
          </ac:spMkLst>
        </pc:spChg>
        <pc:spChg chg="add mod">
          <ac:chgData name="Joel Gazagnaire" userId="af6e23d9811d1c1b" providerId="LiveId" clId="{F2F1855F-830C-461F-AE66-15AF9B0B7A61}" dt="2021-06-17T11:29:07.298" v="1584"/>
          <ac:spMkLst>
            <pc:docMk/>
            <pc:sldMk cId="1081161771" sldId="262"/>
            <ac:spMk id="183" creationId="{EC3CA02E-FEBB-450E-999B-B81373FEB0A8}"/>
          </ac:spMkLst>
        </pc:spChg>
        <pc:spChg chg="add mod">
          <ac:chgData name="Joel Gazagnaire" userId="af6e23d9811d1c1b" providerId="LiveId" clId="{F2F1855F-830C-461F-AE66-15AF9B0B7A61}" dt="2021-06-17T11:29:53.919" v="1590"/>
          <ac:spMkLst>
            <pc:docMk/>
            <pc:sldMk cId="1081161771" sldId="262"/>
            <ac:spMk id="184" creationId="{F307DE6D-E31B-4AF4-9F2A-E142E88441AB}"/>
          </ac:spMkLst>
        </pc:spChg>
        <pc:spChg chg="add mod">
          <ac:chgData name="Joel Gazagnaire" userId="af6e23d9811d1c1b" providerId="LiveId" clId="{F2F1855F-830C-461F-AE66-15AF9B0B7A61}" dt="2021-06-17T11:30:15.717" v="1591"/>
          <ac:spMkLst>
            <pc:docMk/>
            <pc:sldMk cId="1081161771" sldId="262"/>
            <ac:spMk id="185" creationId="{7D376D3B-DCFD-4816-9D2F-74D887E078CD}"/>
          </ac:spMkLst>
        </pc:spChg>
        <pc:spChg chg="add mod">
          <ac:chgData name="Joel Gazagnaire" userId="af6e23d9811d1c1b" providerId="LiveId" clId="{F2F1855F-830C-461F-AE66-15AF9B0B7A61}" dt="2021-06-17T11:30:30.968" v="1592"/>
          <ac:spMkLst>
            <pc:docMk/>
            <pc:sldMk cId="1081161771" sldId="262"/>
            <ac:spMk id="186" creationId="{21BE4185-52AF-4B39-93A0-2DCC3BD4BF14}"/>
          </ac:spMkLst>
        </pc:spChg>
        <pc:spChg chg="add mod">
          <ac:chgData name="Joel Gazagnaire" userId="af6e23d9811d1c1b" providerId="LiveId" clId="{F2F1855F-830C-461F-AE66-15AF9B0B7A61}" dt="2021-06-17T11:30:59.263" v="1594"/>
          <ac:spMkLst>
            <pc:docMk/>
            <pc:sldMk cId="1081161771" sldId="262"/>
            <ac:spMk id="187" creationId="{30029339-D525-4DBE-BDD1-82F3A1ACCCB5}"/>
          </ac:spMkLst>
        </pc:spChg>
        <pc:spChg chg="add mod">
          <ac:chgData name="Joel Gazagnaire" userId="af6e23d9811d1c1b" providerId="LiveId" clId="{F2F1855F-830C-461F-AE66-15AF9B0B7A61}" dt="2021-06-17T11:30:52.621" v="1593"/>
          <ac:spMkLst>
            <pc:docMk/>
            <pc:sldMk cId="1081161771" sldId="262"/>
            <ac:spMk id="188" creationId="{79F7B906-A0E0-439A-B6F9-714970087E3C}"/>
          </ac:spMkLst>
        </pc:spChg>
        <pc:spChg chg="add mod">
          <ac:chgData name="Joel Gazagnaire" userId="af6e23d9811d1c1b" providerId="LiveId" clId="{F2F1855F-830C-461F-AE66-15AF9B0B7A61}" dt="2021-06-17T11:31:32.856" v="1595"/>
          <ac:spMkLst>
            <pc:docMk/>
            <pc:sldMk cId="1081161771" sldId="262"/>
            <ac:spMk id="189" creationId="{DC124D59-A2C8-45EC-A0C2-33AE167D129A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0" creationId="{13B001A0-D144-443E-9726-B2444E9DBE90}"/>
          </ac:spMkLst>
        </pc:spChg>
        <pc:spChg chg="add mod">
          <ac:chgData name="Joel Gazagnaire" userId="af6e23d9811d1c1b" providerId="LiveId" clId="{F2F1855F-830C-461F-AE66-15AF9B0B7A61}" dt="2021-05-24T20:18:23.259" v="1398"/>
          <ac:spMkLst>
            <pc:docMk/>
            <pc:sldMk cId="1081161771" sldId="262"/>
            <ac:spMk id="190" creationId="{B1E15E40-BADE-499F-9E6E-04106D174181}"/>
          </ac:spMkLst>
        </pc:spChg>
        <pc:spChg chg="add mod">
          <ac:chgData name="Joel Gazagnaire" userId="af6e23d9811d1c1b" providerId="LiveId" clId="{F2F1855F-830C-461F-AE66-15AF9B0B7A61}" dt="2021-06-17T10:56:54.849" v="1481"/>
          <ac:spMkLst>
            <pc:docMk/>
            <pc:sldMk cId="1081161771" sldId="262"/>
            <ac:spMk id="191" creationId="{82D2A8BB-5823-4275-BF0D-215BD676EAD4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1" creationId="{AB73B89A-3666-44DB-A7E4-9845ED05F882}"/>
          </ac:spMkLst>
        </pc:spChg>
        <pc:spChg chg="add del">
          <ac:chgData name="Joel Gazagnaire" userId="af6e23d9811d1c1b" providerId="LiveId" clId="{F2F1855F-830C-461F-AE66-15AF9B0B7A61}" dt="2021-06-17T11:07:14.597" v="1509" actId="22"/>
          <ac:spMkLst>
            <pc:docMk/>
            <pc:sldMk cId="1081161771" sldId="262"/>
            <ac:spMk id="192" creationId="{53C9CBEA-06C8-4F3B-9E86-244516C239FA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2" creationId="{F6B233A5-23DA-4CCD-BF6C-41F4F6969E88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3" creationId="{02CFB690-612C-4E56-81BC-0D6DA5A6958D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4" creationId="{F6828BAF-C0B9-4858-9EC7-0EDEB0ABCF90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5" creationId="{B83699B5-5367-466D-A33A-DB44CF0ABCA0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6" creationId="{0855F7D2-1CCE-439C-84DB-CD1547ABFA59}"/>
          </ac:spMkLst>
        </pc:spChg>
        <pc:spChg chg="add mod">
          <ac:chgData name="Joel Gazagnaire" userId="af6e23d9811d1c1b" providerId="LiveId" clId="{F2F1855F-830C-461F-AE66-15AF9B0B7A61}" dt="2021-06-17T11:21:56.742" v="1547"/>
          <ac:spMkLst>
            <pc:docMk/>
            <pc:sldMk cId="1081161771" sldId="262"/>
            <ac:spMk id="199" creationId="{F094582D-2BAD-415B-BD03-27B88B8D3A1B}"/>
          </ac:spMkLst>
        </pc:spChg>
        <pc:spChg chg="add mod">
          <ac:chgData name="Joel Gazagnaire" userId="af6e23d9811d1c1b" providerId="LiveId" clId="{F2F1855F-830C-461F-AE66-15AF9B0B7A61}" dt="2021-06-17T11:22:13.438" v="1548"/>
          <ac:spMkLst>
            <pc:docMk/>
            <pc:sldMk cId="1081161771" sldId="262"/>
            <ac:spMk id="200" creationId="{5589C074-855C-49BE-B566-1ABDC1BDB5C3}"/>
          </ac:spMkLst>
        </pc:spChg>
        <pc:spChg chg="add mod">
          <ac:chgData name="Joel Gazagnaire" userId="af6e23d9811d1c1b" providerId="LiveId" clId="{F2F1855F-830C-461F-AE66-15AF9B0B7A61}" dt="2021-06-17T11:23:20.486" v="1555"/>
          <ac:spMkLst>
            <pc:docMk/>
            <pc:sldMk cId="1081161771" sldId="262"/>
            <ac:spMk id="202" creationId="{2EBD0109-B7C0-4B2E-A214-A5908BB08B11}"/>
          </ac:spMkLst>
        </pc:spChg>
        <pc:spChg chg="add mod">
          <ac:chgData name="Joel Gazagnaire" userId="af6e23d9811d1c1b" providerId="LiveId" clId="{F2F1855F-830C-461F-AE66-15AF9B0B7A61}" dt="2021-06-17T11:23:38.165" v="1556"/>
          <ac:spMkLst>
            <pc:docMk/>
            <pc:sldMk cId="1081161771" sldId="262"/>
            <ac:spMk id="203" creationId="{A9A4FB7F-7655-42AD-BB36-F47F22269978}"/>
          </ac:spMkLst>
        </pc:spChg>
        <pc:spChg chg="add mod">
          <ac:chgData name="Joel Gazagnaire" userId="af6e23d9811d1c1b" providerId="LiveId" clId="{F2F1855F-830C-461F-AE66-15AF9B0B7A61}" dt="2021-06-17T11:24:03.624" v="1557"/>
          <ac:spMkLst>
            <pc:docMk/>
            <pc:sldMk cId="1081161771" sldId="262"/>
            <ac:spMk id="204" creationId="{4CDC8CB4-B1B5-4A13-9F3B-518596DA01E3}"/>
          </ac:spMkLst>
        </pc:spChg>
        <pc:spChg chg="add mod">
          <ac:chgData name="Joel Gazagnaire" userId="af6e23d9811d1c1b" providerId="LiveId" clId="{F2F1855F-830C-461F-AE66-15AF9B0B7A61}" dt="2021-06-17T11:24:31.393" v="1558"/>
          <ac:spMkLst>
            <pc:docMk/>
            <pc:sldMk cId="1081161771" sldId="262"/>
            <ac:spMk id="205" creationId="{2B88D420-05D6-4976-A6F3-935F5CB11FE7}"/>
          </ac:spMkLst>
        </pc:spChg>
        <pc:spChg chg="add mod">
          <ac:chgData name="Joel Gazagnaire" userId="af6e23d9811d1c1b" providerId="LiveId" clId="{F2F1855F-830C-461F-AE66-15AF9B0B7A61}" dt="2021-06-17T11:34:49.791" v="1605"/>
          <ac:spMkLst>
            <pc:docMk/>
            <pc:sldMk cId="1081161771" sldId="262"/>
            <ac:spMk id="207" creationId="{364A4993-DD4D-4741-9602-32B78CAE31FC}"/>
          </ac:spMkLst>
        </pc:spChg>
        <pc:spChg chg="add mod">
          <ac:chgData name="Joel Gazagnaire" userId="af6e23d9811d1c1b" providerId="LiveId" clId="{F2F1855F-830C-461F-AE66-15AF9B0B7A61}" dt="2021-06-17T11:35:03.699" v="1606"/>
          <ac:spMkLst>
            <pc:docMk/>
            <pc:sldMk cId="1081161771" sldId="262"/>
            <ac:spMk id="208" creationId="{F161BAED-B4BF-411F-9BCC-A1BEDFBEF984}"/>
          </ac:spMkLst>
        </pc:spChg>
        <pc:spChg chg="add mod">
          <ac:chgData name="Joel Gazagnaire" userId="af6e23d9811d1c1b" providerId="LiveId" clId="{F2F1855F-830C-461F-AE66-15AF9B0B7A61}" dt="2021-06-17T11:35:25.522" v="1607"/>
          <ac:spMkLst>
            <pc:docMk/>
            <pc:sldMk cId="1081161771" sldId="262"/>
            <ac:spMk id="209" creationId="{D850E6DB-4A78-4D9B-BBC3-529D87DCB082}"/>
          </ac:spMkLst>
        </pc:spChg>
        <pc:spChg chg="add mod">
          <ac:chgData name="Joel Gazagnaire" userId="af6e23d9811d1c1b" providerId="LiveId" clId="{F2F1855F-830C-461F-AE66-15AF9B0B7A61}" dt="2021-06-17T11:35:45.521" v="1608"/>
          <ac:spMkLst>
            <pc:docMk/>
            <pc:sldMk cId="1081161771" sldId="262"/>
            <ac:spMk id="210" creationId="{5B45A775-3F8C-4D34-B54A-F07C2EB247E4}"/>
          </ac:spMkLst>
        </pc:spChg>
        <pc:spChg chg="add mod">
          <ac:chgData name="Joel Gazagnaire" userId="af6e23d9811d1c1b" providerId="LiveId" clId="{F2F1855F-830C-461F-AE66-15AF9B0B7A61}" dt="2021-06-17T11:36:01.588" v="1609"/>
          <ac:spMkLst>
            <pc:docMk/>
            <pc:sldMk cId="1081161771" sldId="262"/>
            <ac:spMk id="211" creationId="{F709CA7F-3864-4758-8D66-3E67B5364039}"/>
          </ac:spMkLst>
        </pc:spChg>
        <pc:spChg chg="add mod">
          <ac:chgData name="Joel Gazagnaire" userId="af6e23d9811d1c1b" providerId="LiveId" clId="{F2F1855F-830C-461F-AE66-15AF9B0B7A61}" dt="2021-06-17T11:36:19.562" v="1610"/>
          <ac:spMkLst>
            <pc:docMk/>
            <pc:sldMk cId="1081161771" sldId="262"/>
            <ac:spMk id="212" creationId="{49AAB614-B12C-4222-B64F-23C298CB1489}"/>
          </ac:spMkLst>
        </pc:spChg>
        <pc:spChg chg="add mod">
          <ac:chgData name="Joel Gazagnaire" userId="af6e23d9811d1c1b" providerId="LiveId" clId="{F2F1855F-830C-461F-AE66-15AF9B0B7A61}" dt="2021-06-17T11:36:33.361" v="1611"/>
          <ac:spMkLst>
            <pc:docMk/>
            <pc:sldMk cId="1081161771" sldId="262"/>
            <ac:spMk id="213" creationId="{092BCB7B-8F5A-45C1-958C-C91A6FEE048B}"/>
          </ac:spMkLst>
        </pc:spChg>
        <pc:spChg chg="add mod">
          <ac:chgData name="Joel Gazagnaire" userId="af6e23d9811d1c1b" providerId="LiveId" clId="{F2F1855F-830C-461F-AE66-15AF9B0B7A61}" dt="2021-06-17T11:36:47.446" v="1612"/>
          <ac:spMkLst>
            <pc:docMk/>
            <pc:sldMk cId="1081161771" sldId="262"/>
            <ac:spMk id="214" creationId="{6EAD9D1E-FE70-45A5-AADE-3F507420B49F}"/>
          </ac:spMkLst>
        </pc:spChg>
        <pc:spChg chg="add mod">
          <ac:chgData name="Joel Gazagnaire" userId="af6e23d9811d1c1b" providerId="LiveId" clId="{F2F1855F-830C-461F-AE66-15AF9B0B7A61}" dt="2021-06-17T11:37:09.971" v="1613"/>
          <ac:spMkLst>
            <pc:docMk/>
            <pc:sldMk cId="1081161771" sldId="262"/>
            <ac:spMk id="215" creationId="{E6015D51-08AF-42DF-A7D1-C9388FD9D2AD}"/>
          </ac:spMkLst>
        </pc:spChg>
        <pc:spChg chg="add mod">
          <ac:chgData name="Joel Gazagnaire" userId="af6e23d9811d1c1b" providerId="LiveId" clId="{F2F1855F-830C-461F-AE66-15AF9B0B7A61}" dt="2021-06-17T11:37:40.676" v="1614"/>
          <ac:spMkLst>
            <pc:docMk/>
            <pc:sldMk cId="1081161771" sldId="262"/>
            <ac:spMk id="216" creationId="{82DC803D-9C84-4A44-84D6-DDA4C4817F4E}"/>
          </ac:spMkLst>
        </pc:spChg>
        <pc:spChg chg="add mod">
          <ac:chgData name="Joel Gazagnaire" userId="af6e23d9811d1c1b" providerId="LiveId" clId="{F2F1855F-830C-461F-AE66-15AF9B0B7A61}" dt="2021-06-17T11:38:17.713" v="1615"/>
          <ac:spMkLst>
            <pc:docMk/>
            <pc:sldMk cId="1081161771" sldId="262"/>
            <ac:spMk id="217" creationId="{91B20E98-9784-4A50-9A9A-7A5B974F9F8F}"/>
          </ac:spMkLst>
        </pc:spChg>
        <pc:spChg chg="add mod">
          <ac:chgData name="Joel Gazagnaire" userId="af6e23d9811d1c1b" providerId="LiveId" clId="{F2F1855F-830C-461F-AE66-15AF9B0B7A61}" dt="2021-06-17T11:38:43.240" v="1616"/>
          <ac:spMkLst>
            <pc:docMk/>
            <pc:sldMk cId="1081161771" sldId="262"/>
            <ac:spMk id="218" creationId="{162477B3-987C-464B-ACE0-53C28E848428}"/>
          </ac:spMkLst>
        </pc:spChg>
        <pc:spChg chg="add mod">
          <ac:chgData name="Joel Gazagnaire" userId="af6e23d9811d1c1b" providerId="LiveId" clId="{F2F1855F-830C-461F-AE66-15AF9B0B7A61}" dt="2021-06-17T11:39:10.711" v="1617"/>
          <ac:spMkLst>
            <pc:docMk/>
            <pc:sldMk cId="1081161771" sldId="262"/>
            <ac:spMk id="219" creationId="{D2A17BBD-B441-478D-9B31-7C4D0F1E9F13}"/>
          </ac:spMkLst>
        </pc:spChg>
        <pc:spChg chg="add mod">
          <ac:chgData name="Joel Gazagnaire" userId="af6e23d9811d1c1b" providerId="LiveId" clId="{F2F1855F-830C-461F-AE66-15AF9B0B7A61}" dt="2021-06-17T11:39:32.723" v="1618"/>
          <ac:spMkLst>
            <pc:docMk/>
            <pc:sldMk cId="1081161771" sldId="262"/>
            <ac:spMk id="220" creationId="{E17751B5-EA15-40EC-907F-C0ABE2EF94FC}"/>
          </ac:spMkLst>
        </pc:spChg>
        <pc:grpChg chg="add mod">
          <ac:chgData name="Joel Gazagnaire" userId="af6e23d9811d1c1b" providerId="LiveId" clId="{F2F1855F-830C-461F-AE66-15AF9B0B7A61}" dt="2021-06-16T08:41:24.569" v="1440" actId="164"/>
          <ac:grpSpMkLst>
            <pc:docMk/>
            <pc:sldMk cId="1081161771" sldId="262"/>
            <ac:grpSpMk id="2" creationId="{BDC6267B-D3BA-4C0E-8144-C2DFB53B1E3A}"/>
          </ac:grpSpMkLst>
        </pc:grpChg>
        <pc:grpChg chg="add mod">
          <ac:chgData name="Joel Gazagnaire" userId="af6e23d9811d1c1b" providerId="LiveId" clId="{F2F1855F-830C-461F-AE66-15AF9B0B7A61}" dt="2021-05-17T21:02:22.519" v="60" actId="164"/>
          <ac:grpSpMkLst>
            <pc:docMk/>
            <pc:sldMk cId="1081161771" sldId="262"/>
            <ac:grpSpMk id="5" creationId="{C1C125ED-1CB8-41A6-92CB-E734A5CCEDBF}"/>
          </ac:grpSpMkLst>
        </pc:grpChg>
        <pc:grpChg chg="add mod">
          <ac:chgData name="Joel Gazagnaire" userId="af6e23d9811d1c1b" providerId="LiveId" clId="{F2F1855F-830C-461F-AE66-15AF9B0B7A61}" dt="2021-05-17T21:02:52.261" v="62" actId="164"/>
          <ac:grpSpMkLst>
            <pc:docMk/>
            <pc:sldMk cId="1081161771" sldId="262"/>
            <ac:grpSpMk id="9" creationId="{B62D4F93-95ED-4F74-AB3C-319522C85FA0}"/>
          </ac:grpSpMkLst>
        </pc:grpChg>
        <pc:grpChg chg="add mod">
          <ac:chgData name="Joel Gazagnaire" userId="af6e23d9811d1c1b" providerId="LiveId" clId="{F2F1855F-830C-461F-AE66-15AF9B0B7A61}" dt="2021-05-17T21:07:02.043" v="94" actId="164"/>
          <ac:grpSpMkLst>
            <pc:docMk/>
            <pc:sldMk cId="1081161771" sldId="262"/>
            <ac:grpSpMk id="11" creationId="{AF86FC4E-E2A1-41D7-A09C-1E61F332EB6A}"/>
          </ac:grpSpMkLst>
        </pc:grpChg>
        <pc:grpChg chg="add mod">
          <ac:chgData name="Joel Gazagnaire" userId="af6e23d9811d1c1b" providerId="LiveId" clId="{F2F1855F-830C-461F-AE66-15AF9B0B7A61}" dt="2021-05-17T21:07:49.799" v="107" actId="164"/>
          <ac:grpSpMkLst>
            <pc:docMk/>
            <pc:sldMk cId="1081161771" sldId="262"/>
            <ac:grpSpMk id="17" creationId="{43C7EB10-1F25-4AF9-BDD9-27E91F369891}"/>
          </ac:grpSpMkLst>
        </pc:grpChg>
        <pc:grpChg chg="add mod">
          <ac:chgData name="Joel Gazagnaire" userId="af6e23d9811d1c1b" providerId="LiveId" clId="{F2F1855F-830C-461F-AE66-15AF9B0B7A61}" dt="2021-05-17T21:09:12.825" v="124" actId="164"/>
          <ac:grpSpMkLst>
            <pc:docMk/>
            <pc:sldMk cId="1081161771" sldId="262"/>
            <ac:grpSpMk id="18" creationId="{F31FD663-0D24-4628-8AFB-6EDBB1983E1B}"/>
          </ac:grpSpMkLst>
        </pc:grpChg>
        <pc:grpChg chg="add mod">
          <ac:chgData name="Joel Gazagnaire" userId="af6e23d9811d1c1b" providerId="LiveId" clId="{F2F1855F-830C-461F-AE66-15AF9B0B7A61}" dt="2021-05-17T21:09:46.350" v="133" actId="164"/>
          <ac:grpSpMkLst>
            <pc:docMk/>
            <pc:sldMk cId="1081161771" sldId="262"/>
            <ac:grpSpMk id="21" creationId="{62C2151E-5F81-434B-BEC0-4B8C6E18E38A}"/>
          </ac:grpSpMkLst>
        </pc:grpChg>
        <pc:grpChg chg="add mod">
          <ac:chgData name="Joel Gazagnaire" userId="af6e23d9811d1c1b" providerId="LiveId" clId="{F2F1855F-830C-461F-AE66-15AF9B0B7A61}" dt="2021-05-17T21:11:29.416" v="156" actId="164"/>
          <ac:grpSpMkLst>
            <pc:docMk/>
            <pc:sldMk cId="1081161771" sldId="262"/>
            <ac:grpSpMk id="22" creationId="{08A09CF0-EA3E-4FA9-85E5-565EA9391B1B}"/>
          </ac:grpSpMkLst>
        </pc:grpChg>
        <pc:grpChg chg="add mod">
          <ac:chgData name="Joel Gazagnaire" userId="af6e23d9811d1c1b" providerId="LiveId" clId="{F2F1855F-830C-461F-AE66-15AF9B0B7A61}" dt="2021-05-17T21:12:53.121" v="171" actId="164"/>
          <ac:grpSpMkLst>
            <pc:docMk/>
            <pc:sldMk cId="1081161771" sldId="262"/>
            <ac:grpSpMk id="34" creationId="{6A4314E2-B68F-432C-A95B-55480F381645}"/>
          </ac:grpSpMkLst>
        </pc:grpChg>
        <pc:grpChg chg="add mod">
          <ac:chgData name="Joel Gazagnaire" userId="af6e23d9811d1c1b" providerId="LiveId" clId="{F2F1855F-830C-461F-AE66-15AF9B0B7A61}" dt="2021-05-17T21:13:39.052" v="189" actId="164"/>
          <ac:grpSpMkLst>
            <pc:docMk/>
            <pc:sldMk cId="1081161771" sldId="262"/>
            <ac:grpSpMk id="36" creationId="{0AA20C0A-AE2E-49F7-AC7C-81EEBBC129BE}"/>
          </ac:grpSpMkLst>
        </pc:grpChg>
        <pc:grpChg chg="add mod">
          <ac:chgData name="Joel Gazagnaire" userId="af6e23d9811d1c1b" providerId="LiveId" clId="{F2F1855F-830C-461F-AE66-15AF9B0B7A61}" dt="2021-05-17T21:15:24.918" v="213" actId="164"/>
          <ac:grpSpMkLst>
            <pc:docMk/>
            <pc:sldMk cId="1081161771" sldId="262"/>
            <ac:grpSpMk id="39" creationId="{B429F5FE-908E-42F4-8C75-1D66285A7975}"/>
          </ac:grpSpMkLst>
        </pc:grpChg>
        <pc:grpChg chg="add mod">
          <ac:chgData name="Joel Gazagnaire" userId="af6e23d9811d1c1b" providerId="LiveId" clId="{F2F1855F-830C-461F-AE66-15AF9B0B7A61}" dt="2021-06-16T08:41:24.569" v="1440" actId="164"/>
          <ac:grpSpMkLst>
            <pc:docMk/>
            <pc:sldMk cId="1081161771" sldId="262"/>
            <ac:grpSpMk id="41" creationId="{83F31EDA-1D75-4E6F-B3E4-3A9AAD06737A}"/>
          </ac:grpSpMkLst>
        </pc:grpChg>
        <pc:grpChg chg="add mod">
          <ac:chgData name="Joel Gazagnaire" userId="af6e23d9811d1c1b" providerId="LiveId" clId="{F2F1855F-830C-461F-AE66-15AF9B0B7A61}" dt="2021-06-17T11:00:38.502" v="1496" actId="1076"/>
          <ac:grpSpMkLst>
            <pc:docMk/>
            <pc:sldMk cId="1081161771" sldId="262"/>
            <ac:grpSpMk id="42" creationId="{69FB7C1B-377C-42BF-84EA-61CE0BC67338}"/>
          </ac:grpSpMkLst>
        </pc:grpChg>
        <pc:grpChg chg="add mod">
          <ac:chgData name="Joel Gazagnaire" userId="af6e23d9811d1c1b" providerId="LiveId" clId="{F2F1855F-830C-461F-AE66-15AF9B0B7A61}" dt="2021-06-17T10:57:27.526" v="1485" actId="14100"/>
          <ac:grpSpMkLst>
            <pc:docMk/>
            <pc:sldMk cId="1081161771" sldId="262"/>
            <ac:grpSpMk id="50" creationId="{C5EAE8F1-80E7-47D8-ADC0-7A69978C627C}"/>
          </ac:grpSpMkLst>
        </pc:grpChg>
        <pc:grpChg chg="add mod">
          <ac:chgData name="Joel Gazagnaire" userId="af6e23d9811d1c1b" providerId="LiveId" clId="{F2F1855F-830C-461F-AE66-15AF9B0B7A61}" dt="2021-05-17T21:31:27.579" v="467" actId="164"/>
          <ac:grpSpMkLst>
            <pc:docMk/>
            <pc:sldMk cId="1081161771" sldId="262"/>
            <ac:grpSpMk id="70" creationId="{6393C93B-D88D-4634-8581-427D0AD5AA4F}"/>
          </ac:grpSpMkLst>
        </pc:grpChg>
        <pc:grpChg chg="add mod">
          <ac:chgData name="Joel Gazagnaire" userId="af6e23d9811d1c1b" providerId="LiveId" clId="{F2F1855F-830C-461F-AE66-15AF9B0B7A61}" dt="2021-05-17T21:33:34.258" v="506" actId="164"/>
          <ac:grpSpMkLst>
            <pc:docMk/>
            <pc:sldMk cId="1081161771" sldId="262"/>
            <ac:grpSpMk id="80" creationId="{DF300DD3-266B-4DB3-8F85-4EA32016D30D}"/>
          </ac:grpSpMkLst>
        </pc:grpChg>
        <pc:grpChg chg="add mod">
          <ac:chgData name="Joel Gazagnaire" userId="af6e23d9811d1c1b" providerId="LiveId" clId="{F2F1855F-830C-461F-AE66-15AF9B0B7A61}" dt="2021-05-17T21:34:59.945" v="519" actId="164"/>
          <ac:grpSpMkLst>
            <pc:docMk/>
            <pc:sldMk cId="1081161771" sldId="262"/>
            <ac:grpSpMk id="164" creationId="{A587965F-4A9F-453D-AF0D-924E84B0F457}"/>
          </ac:grpSpMkLst>
        </pc:grpChg>
        <pc:grpChg chg="add mod">
          <ac:chgData name="Joel Gazagnaire" userId="af6e23d9811d1c1b" providerId="LiveId" clId="{F2F1855F-830C-461F-AE66-15AF9B0B7A61}" dt="2021-05-17T21:36:05.884" v="545" actId="164"/>
          <ac:grpSpMkLst>
            <pc:docMk/>
            <pc:sldMk cId="1081161771" sldId="262"/>
            <ac:grpSpMk id="170" creationId="{03C0934F-E134-4751-B2A9-B848F9145DAF}"/>
          </ac:grpSpMkLst>
        </pc:grpChg>
        <pc:grpChg chg="add mod">
          <ac:chgData name="Joel Gazagnaire" userId="af6e23d9811d1c1b" providerId="LiveId" clId="{F2F1855F-830C-461F-AE66-15AF9B0B7A61}" dt="2021-05-17T21:37:53.834" v="584" actId="164"/>
          <ac:grpSpMkLst>
            <pc:docMk/>
            <pc:sldMk cId="1081161771" sldId="262"/>
            <ac:grpSpMk id="177" creationId="{5B7D4EB5-B57B-45DA-AF08-506B59D308F1}"/>
          </ac:grpSpMkLst>
        </pc:grpChg>
        <pc:grpChg chg="add mod">
          <ac:chgData name="Joel Gazagnaire" userId="af6e23d9811d1c1b" providerId="LiveId" clId="{F2F1855F-830C-461F-AE66-15AF9B0B7A61}" dt="2021-05-17T21:42:13.892" v="659" actId="164"/>
          <ac:grpSpMkLst>
            <pc:docMk/>
            <pc:sldMk cId="1081161771" sldId="262"/>
            <ac:grpSpMk id="197" creationId="{2A357F70-BD80-4238-AEB0-5201CD288C28}"/>
          </ac:grpSpMkLst>
        </pc:grpChg>
        <pc:grpChg chg="add mod">
          <ac:chgData name="Joel Gazagnaire" userId="af6e23d9811d1c1b" providerId="LiveId" clId="{F2F1855F-830C-461F-AE66-15AF9B0B7A61}" dt="2021-05-17T21:43:09.632" v="678" actId="164"/>
          <ac:grpSpMkLst>
            <pc:docMk/>
            <pc:sldMk cId="1081161771" sldId="262"/>
            <ac:grpSpMk id="201" creationId="{5325AEF1-6085-4244-BD95-12DAA0D26808}"/>
          </ac:grpSpMkLst>
        </pc:grpChg>
        <pc:grpChg chg="add mod">
          <ac:chgData name="Joel Gazagnaire" userId="af6e23d9811d1c1b" providerId="LiveId" clId="{F2F1855F-830C-461F-AE66-15AF9B0B7A61}" dt="2021-06-17T11:22:31.468" v="1552" actId="1076"/>
          <ac:grpSpMkLst>
            <pc:docMk/>
            <pc:sldMk cId="1081161771" sldId="262"/>
            <ac:grpSpMk id="206" creationId="{E82F51A9-4FD3-4423-A50F-5F17F60CC4E9}"/>
          </ac:grpSpMkLst>
        </pc:grpChg>
        <pc:grpChg chg="add mod">
          <ac:chgData name="Joel Gazagnaire" userId="af6e23d9811d1c1b" providerId="LiveId" clId="{F2F1855F-830C-461F-AE66-15AF9B0B7A61}" dt="2021-06-17T11:25:21.316" v="1560" actId="14100"/>
          <ac:grpSpMkLst>
            <pc:docMk/>
            <pc:sldMk cId="1081161771" sldId="262"/>
            <ac:grpSpMk id="221" creationId="{56723A65-A12B-478E-B281-912C20690864}"/>
          </ac:grpSpMkLst>
        </pc:grpChg>
        <pc:cxnChg chg="mod">
          <ac:chgData name="Joel Gazagnaire" userId="af6e23d9811d1c1b" providerId="LiveId" clId="{F2F1855F-830C-461F-AE66-15AF9B0B7A61}" dt="2021-05-17T21:02:58.240" v="64" actId="1076"/>
          <ac:cxnSpMkLst>
            <pc:docMk/>
            <pc:sldMk cId="1081161771" sldId="262"/>
            <ac:cxnSpMk id="7" creationId="{9AEA7710-ABAA-4471-9ED0-6025C7ACD32D}"/>
          </ac:cxnSpMkLst>
        </pc:cxnChg>
        <pc:cxnChg chg="mod">
          <ac:chgData name="Joel Gazagnaire" userId="af6e23d9811d1c1b" providerId="LiveId" clId="{F2F1855F-830C-461F-AE66-15AF9B0B7A61}" dt="2021-05-17T21:07:39.796" v="103" actId="14100"/>
          <ac:cxnSpMkLst>
            <pc:docMk/>
            <pc:sldMk cId="1081161771" sldId="262"/>
            <ac:cxnSpMk id="49" creationId="{4A07541D-C80D-47D5-9557-012AC18A5F21}"/>
          </ac:cxnSpMkLst>
        </pc:cxnChg>
        <pc:cxnChg chg="mod">
          <ac:chgData name="Joel Gazagnaire" userId="af6e23d9811d1c1b" providerId="LiveId" clId="{F2F1855F-830C-461F-AE66-15AF9B0B7A61}" dt="2021-05-17T21:09:16.700" v="125" actId="14100"/>
          <ac:cxnSpMkLst>
            <pc:docMk/>
            <pc:sldMk cId="1081161771" sldId="262"/>
            <ac:cxnSpMk id="52" creationId="{BA3A89AD-F287-4354-A51C-A5EBB44218D1}"/>
          </ac:cxnSpMkLst>
        </pc:cxnChg>
        <pc:cxnChg chg="mod">
          <ac:chgData name="Joel Gazagnaire" userId="af6e23d9811d1c1b" providerId="LiveId" clId="{F2F1855F-830C-461F-AE66-15AF9B0B7A61}" dt="2021-05-17T21:13:42.857" v="190" actId="14100"/>
          <ac:cxnSpMkLst>
            <pc:docMk/>
            <pc:sldMk cId="1081161771" sldId="262"/>
            <ac:cxnSpMk id="53" creationId="{502CB6C0-312B-4FF1-8818-BCC5A5D00FD4}"/>
          </ac:cxnSpMkLst>
        </pc:cxnChg>
        <pc:cxnChg chg="mod">
          <ac:chgData name="Joel Gazagnaire" userId="af6e23d9811d1c1b" providerId="LiveId" clId="{F2F1855F-830C-461F-AE66-15AF9B0B7A61}" dt="2021-05-17T21:09:37.375" v="131" actId="14100"/>
          <ac:cxnSpMkLst>
            <pc:docMk/>
            <pc:sldMk cId="1081161771" sldId="262"/>
            <ac:cxnSpMk id="55" creationId="{F95EAF2D-8E4E-445F-ACE3-B318AF637FF9}"/>
          </ac:cxnSpMkLst>
        </pc:cxnChg>
        <pc:cxnChg chg="mod">
          <ac:chgData name="Joel Gazagnaire" userId="af6e23d9811d1c1b" providerId="LiveId" clId="{F2F1855F-830C-461F-AE66-15AF9B0B7A61}" dt="2021-05-17T21:11:31.348" v="157" actId="14100"/>
          <ac:cxnSpMkLst>
            <pc:docMk/>
            <pc:sldMk cId="1081161771" sldId="262"/>
            <ac:cxnSpMk id="59" creationId="{917A9445-64E0-4573-9CB0-CB91E67AFFF4}"/>
          </ac:cxnSpMkLst>
        </pc:cxnChg>
        <pc:cxnChg chg="mod">
          <ac:chgData name="Joel Gazagnaire" userId="af6e23d9811d1c1b" providerId="LiveId" clId="{F2F1855F-830C-461F-AE66-15AF9B0B7A61}" dt="2021-05-17T21:12:54.849" v="172" actId="14100"/>
          <ac:cxnSpMkLst>
            <pc:docMk/>
            <pc:sldMk cId="1081161771" sldId="262"/>
            <ac:cxnSpMk id="61" creationId="{FBA06D72-D244-46C0-8007-26AD2F558808}"/>
          </ac:cxnSpMkLst>
        </pc:cxnChg>
        <pc:cxnChg chg="mod">
          <ac:chgData name="Joel Gazagnaire" userId="af6e23d9811d1c1b" providerId="LiveId" clId="{F2F1855F-830C-461F-AE66-15AF9B0B7A61}" dt="2021-05-24T20:16:25.637" v="1359" actId="1076"/>
          <ac:cxnSpMkLst>
            <pc:docMk/>
            <pc:sldMk cId="1081161771" sldId="262"/>
            <ac:cxnSpMk id="64" creationId="{86D1777C-90CD-4969-AE19-05B561390E21}"/>
          </ac:cxnSpMkLst>
        </pc:cxnChg>
        <pc:cxnChg chg="del mod">
          <ac:chgData name="Joel Gazagnaire" userId="af6e23d9811d1c1b" providerId="LiveId" clId="{F2F1855F-830C-461F-AE66-15AF9B0B7A61}" dt="2021-05-17T21:17:22.716" v="244" actId="478"/>
          <ac:cxnSpMkLst>
            <pc:docMk/>
            <pc:sldMk cId="1081161771" sldId="262"/>
            <ac:cxnSpMk id="71" creationId="{12F6E02D-46A5-4EF2-8CF5-EBEF304C286A}"/>
          </ac:cxnSpMkLst>
        </pc:cxnChg>
        <pc:cxnChg chg="mod">
          <ac:chgData name="Joel Gazagnaire" userId="af6e23d9811d1c1b" providerId="LiveId" clId="{F2F1855F-830C-461F-AE66-15AF9B0B7A61}" dt="2021-05-17T21:20:32.801" v="285" actId="14100"/>
          <ac:cxnSpMkLst>
            <pc:docMk/>
            <pc:sldMk cId="1081161771" sldId="262"/>
            <ac:cxnSpMk id="72" creationId="{C1ECCA44-4AC6-406A-B0D7-0FA07D5467B6}"/>
          </ac:cxnSpMkLst>
        </pc:cxnChg>
        <pc:cxnChg chg="mod">
          <ac:chgData name="Joel Gazagnaire" userId="af6e23d9811d1c1b" providerId="LiveId" clId="{F2F1855F-830C-461F-AE66-15AF9B0B7A61}" dt="2021-05-17T21:20:30.213" v="284" actId="14100"/>
          <ac:cxnSpMkLst>
            <pc:docMk/>
            <pc:sldMk cId="1081161771" sldId="262"/>
            <ac:cxnSpMk id="73" creationId="{6E8817E9-7B34-4CBA-B9FB-96DBE59AFA01}"/>
          </ac:cxnSpMkLst>
        </pc:cxnChg>
        <pc:cxnChg chg="mod">
          <ac:chgData name="Joel Gazagnaire" userId="af6e23d9811d1c1b" providerId="LiveId" clId="{F2F1855F-830C-461F-AE66-15AF9B0B7A61}" dt="2021-05-17T21:26:04.886" v="392" actId="1076"/>
          <ac:cxnSpMkLst>
            <pc:docMk/>
            <pc:sldMk cId="1081161771" sldId="262"/>
            <ac:cxnSpMk id="74" creationId="{1DA92AFB-2AE1-4CF9-95F4-757E1DC5FBA5}"/>
          </ac:cxnSpMkLst>
        </pc:cxnChg>
        <pc:cxnChg chg="mod">
          <ac:chgData name="Joel Gazagnaire" userId="af6e23d9811d1c1b" providerId="LiveId" clId="{F2F1855F-830C-461F-AE66-15AF9B0B7A61}" dt="2021-05-17T21:42:17.283" v="660" actId="14100"/>
          <ac:cxnSpMkLst>
            <pc:docMk/>
            <pc:sldMk cId="1081161771" sldId="262"/>
            <ac:cxnSpMk id="85" creationId="{AF642762-6058-4C6A-8D6F-D1C41B26BB95}"/>
          </ac:cxnSpMkLst>
        </pc:cxnChg>
        <pc:cxnChg chg="mod">
          <ac:chgData name="Joel Gazagnaire" userId="af6e23d9811d1c1b" providerId="LiveId" clId="{F2F1855F-830C-461F-AE66-15AF9B0B7A61}" dt="2021-05-17T21:07:41.574" v="105" actId="14100"/>
          <ac:cxnSpMkLst>
            <pc:docMk/>
            <pc:sldMk cId="1081161771" sldId="262"/>
            <ac:cxnSpMk id="101" creationId="{EF905AB5-3019-4F90-BAC3-69FCC0F1F98D}"/>
          </ac:cxnSpMkLst>
        </pc:cxnChg>
        <pc:cxnChg chg="mod">
          <ac:chgData name="Joel Gazagnaire" userId="af6e23d9811d1c1b" providerId="LiveId" clId="{F2F1855F-830C-461F-AE66-15AF9B0B7A61}" dt="2021-05-17T21:35:01.658" v="520" actId="14100"/>
          <ac:cxnSpMkLst>
            <pc:docMk/>
            <pc:sldMk cId="1081161771" sldId="262"/>
            <ac:cxnSpMk id="113" creationId="{780D6F22-E451-4991-A3F3-4A0A2384F9A9}"/>
          </ac:cxnSpMkLst>
        </pc:cxnChg>
        <pc:cxnChg chg="mod">
          <ac:chgData name="Joel Gazagnaire" userId="af6e23d9811d1c1b" providerId="LiveId" clId="{F2F1855F-830C-461F-AE66-15AF9B0B7A61}" dt="2021-05-17T21:43:06.139" v="677" actId="1076"/>
          <ac:cxnSpMkLst>
            <pc:docMk/>
            <pc:sldMk cId="1081161771" sldId="262"/>
            <ac:cxnSpMk id="116" creationId="{5E5E1B31-D334-4CAC-B6C3-CD30DD21848A}"/>
          </ac:cxnSpMkLst>
        </pc:cxnChg>
        <pc:cxnChg chg="mod">
          <ac:chgData name="Joel Gazagnaire" userId="af6e23d9811d1c1b" providerId="LiveId" clId="{F2F1855F-830C-461F-AE66-15AF9B0B7A61}" dt="2021-06-17T11:22:33.589" v="1553" actId="14100"/>
          <ac:cxnSpMkLst>
            <pc:docMk/>
            <pc:sldMk cId="1081161771" sldId="262"/>
            <ac:cxnSpMk id="133" creationId="{196466E3-57F1-4145-B650-327404F41872}"/>
          </ac:cxnSpMkLst>
        </pc:cxnChg>
      </pc:sldChg>
      <pc:sldChg chg="modSp mod">
        <pc:chgData name="Joel Gazagnaire" userId="af6e23d9811d1c1b" providerId="LiveId" clId="{F2F1855F-830C-461F-AE66-15AF9B0B7A61}" dt="2021-06-23T11:02:48.255" v="1731" actId="20577"/>
        <pc:sldMkLst>
          <pc:docMk/>
          <pc:sldMk cId="2036086486" sldId="268"/>
        </pc:sldMkLst>
        <pc:spChg chg="mod">
          <ac:chgData name="Joel Gazagnaire" userId="af6e23d9811d1c1b" providerId="LiveId" clId="{F2F1855F-830C-461F-AE66-15AF9B0B7A61}" dt="2021-06-23T11:02:48.255" v="1731" actId="20577"/>
          <ac:spMkLst>
            <pc:docMk/>
            <pc:sldMk cId="2036086486" sldId="268"/>
            <ac:spMk id="14" creationId="{647419A0-4FB1-4AD4-B348-7F8D6087F60C}"/>
          </ac:spMkLst>
        </pc:spChg>
        <pc:cxnChg chg="mod">
          <ac:chgData name="Joel Gazagnaire" userId="af6e23d9811d1c1b" providerId="LiveId" clId="{F2F1855F-830C-461F-AE66-15AF9B0B7A61}" dt="2021-06-23T11:02:19.298" v="1730" actId="14100"/>
          <ac:cxnSpMkLst>
            <pc:docMk/>
            <pc:sldMk cId="2036086486" sldId="268"/>
            <ac:cxnSpMk id="39" creationId="{B38E27D4-FAC4-477E-AAF4-4105FBE50F7F}"/>
          </ac:cxnSpMkLst>
        </pc:cxnChg>
      </pc:sldChg>
      <pc:sldChg chg="modSp mod">
        <pc:chgData name="Joel Gazagnaire" userId="af6e23d9811d1c1b" providerId="LiveId" clId="{F2F1855F-830C-461F-AE66-15AF9B0B7A61}" dt="2021-06-23T10:57:59.538" v="1728" actId="20577"/>
        <pc:sldMkLst>
          <pc:docMk/>
          <pc:sldMk cId="1434364307" sldId="269"/>
        </pc:sldMkLst>
        <pc:spChg chg="mod">
          <ac:chgData name="Joel Gazagnaire" userId="af6e23d9811d1c1b" providerId="LiveId" clId="{F2F1855F-830C-461F-AE66-15AF9B0B7A61}" dt="2021-06-23T10:57:59.538" v="1728" actId="20577"/>
          <ac:spMkLst>
            <pc:docMk/>
            <pc:sldMk cId="1434364307" sldId="269"/>
            <ac:spMk id="4" creationId="{9B12B00F-D803-473D-9304-2604B5AD3AEE}"/>
          </ac:spMkLst>
        </pc:spChg>
        <pc:spChg chg="mod">
          <ac:chgData name="Joel Gazagnaire" userId="af6e23d9811d1c1b" providerId="LiveId" clId="{F2F1855F-830C-461F-AE66-15AF9B0B7A61}" dt="2021-06-23T10:57:15.440" v="1726" actId="20577"/>
          <ac:spMkLst>
            <pc:docMk/>
            <pc:sldMk cId="1434364307" sldId="269"/>
            <ac:spMk id="6" creationId="{668C37AC-2E58-4570-B129-E663FBF7323F}"/>
          </ac:spMkLst>
        </pc:spChg>
      </pc:sldChg>
      <pc:sldChg chg="modSp mod">
        <pc:chgData name="Joel Gazagnaire" userId="af6e23d9811d1c1b" providerId="LiveId" clId="{F2F1855F-830C-461F-AE66-15AF9B0B7A61}" dt="2021-06-23T11:04:39.471" v="1734" actId="108"/>
        <pc:sldMkLst>
          <pc:docMk/>
          <pc:sldMk cId="1455756362" sldId="272"/>
        </pc:sldMkLst>
        <pc:spChg chg="mod">
          <ac:chgData name="Joel Gazagnaire" userId="af6e23d9811d1c1b" providerId="LiveId" clId="{F2F1855F-830C-461F-AE66-15AF9B0B7A61}" dt="2021-06-23T11:04:39.471" v="1734" actId="108"/>
          <ac:spMkLst>
            <pc:docMk/>
            <pc:sldMk cId="1455756362" sldId="272"/>
            <ac:spMk id="5" creationId="{2C57D231-4975-4D1D-A5E2-3CC8C8892F4A}"/>
          </ac:spMkLst>
        </pc:spChg>
        <pc:spChg chg="mod">
          <ac:chgData name="Joel Gazagnaire" userId="af6e23d9811d1c1b" providerId="LiveId" clId="{F2F1855F-830C-461F-AE66-15AF9B0B7A61}" dt="2021-06-23T11:04:27.888" v="1733" actId="20577"/>
          <ac:spMkLst>
            <pc:docMk/>
            <pc:sldMk cId="1455756362" sldId="272"/>
            <ac:spMk id="57" creationId="{0C784E76-3A9A-4C8D-AB9B-D47C471A6BBE}"/>
          </ac:spMkLst>
        </pc:spChg>
      </pc:sldChg>
      <pc:sldChg chg="addSp modSp mod">
        <pc:chgData name="Joel Gazagnaire" userId="af6e23d9811d1c1b" providerId="LiveId" clId="{F2F1855F-830C-461F-AE66-15AF9B0B7A61}" dt="2021-06-23T11:09:14.771" v="1782" actId="1076"/>
        <pc:sldMkLst>
          <pc:docMk/>
          <pc:sldMk cId="2406123596" sldId="283"/>
        </pc:sldMkLst>
        <pc:spChg chg="add mod">
          <ac:chgData name="Joel Gazagnaire" userId="af6e23d9811d1c1b" providerId="LiveId" clId="{F2F1855F-830C-461F-AE66-15AF9B0B7A61}" dt="2021-06-23T11:09:14.771" v="1782" actId="1076"/>
          <ac:spMkLst>
            <pc:docMk/>
            <pc:sldMk cId="2406123596" sldId="283"/>
            <ac:spMk id="26" creationId="{1D41D60E-ADEA-4B21-AF96-77248A754D98}"/>
          </ac:spMkLst>
        </pc:spChg>
        <pc:cxnChg chg="add mod">
          <ac:chgData name="Joel Gazagnaire" userId="af6e23d9811d1c1b" providerId="LiveId" clId="{F2F1855F-830C-461F-AE66-15AF9B0B7A61}" dt="2021-06-23T11:07:21.343" v="1737" actId="208"/>
          <ac:cxnSpMkLst>
            <pc:docMk/>
            <pc:sldMk cId="2406123596" sldId="283"/>
            <ac:cxnSpMk id="3" creationId="{26BEC0AE-C99F-4FB1-86AB-953BB9933BE4}"/>
          </ac:cxnSpMkLst>
        </pc:cxnChg>
        <pc:cxnChg chg="add mod">
          <ac:chgData name="Joel Gazagnaire" userId="af6e23d9811d1c1b" providerId="LiveId" clId="{F2F1855F-830C-461F-AE66-15AF9B0B7A61}" dt="2021-06-23T11:07:41.616" v="1739" actId="1076"/>
          <ac:cxnSpMkLst>
            <pc:docMk/>
            <pc:sldMk cId="2406123596" sldId="283"/>
            <ac:cxnSpMk id="4" creationId="{89755CC8-D5CE-4374-ADB1-7CBD765CBD67}"/>
          </ac:cxnSpMkLst>
        </pc:cxnChg>
        <pc:cxnChg chg="add mod">
          <ac:chgData name="Joel Gazagnaire" userId="af6e23d9811d1c1b" providerId="LiveId" clId="{F2F1855F-830C-461F-AE66-15AF9B0B7A61}" dt="2021-06-23T11:07:43.629" v="1741" actId="1076"/>
          <ac:cxnSpMkLst>
            <pc:docMk/>
            <pc:sldMk cId="2406123596" sldId="283"/>
            <ac:cxnSpMk id="5" creationId="{E242925F-3E3E-4148-9E1B-2E32FECC0211}"/>
          </ac:cxnSpMkLst>
        </pc:cxnChg>
        <pc:cxnChg chg="add mod">
          <ac:chgData name="Joel Gazagnaire" userId="af6e23d9811d1c1b" providerId="LiveId" clId="{F2F1855F-830C-461F-AE66-15AF9B0B7A61}" dt="2021-06-23T11:07:46.421" v="1743" actId="1076"/>
          <ac:cxnSpMkLst>
            <pc:docMk/>
            <pc:sldMk cId="2406123596" sldId="283"/>
            <ac:cxnSpMk id="6" creationId="{1D34FCD3-26E8-444A-8C20-94B98D414854}"/>
          </ac:cxnSpMkLst>
        </pc:cxnChg>
        <pc:cxnChg chg="add mod">
          <ac:chgData name="Joel Gazagnaire" userId="af6e23d9811d1c1b" providerId="LiveId" clId="{F2F1855F-830C-461F-AE66-15AF9B0B7A61}" dt="2021-06-23T11:07:50.439" v="1746" actId="14100"/>
          <ac:cxnSpMkLst>
            <pc:docMk/>
            <pc:sldMk cId="2406123596" sldId="283"/>
            <ac:cxnSpMk id="7" creationId="{44E0D118-547B-4187-93A8-12C280126D9A}"/>
          </ac:cxnSpMkLst>
        </pc:cxnChg>
        <pc:cxnChg chg="add mod">
          <ac:chgData name="Joel Gazagnaire" userId="af6e23d9811d1c1b" providerId="LiveId" clId="{F2F1855F-830C-461F-AE66-15AF9B0B7A61}" dt="2021-06-23T11:07:54.503" v="1749" actId="14100"/>
          <ac:cxnSpMkLst>
            <pc:docMk/>
            <pc:sldMk cId="2406123596" sldId="283"/>
            <ac:cxnSpMk id="9" creationId="{0C25C8D7-49BB-4199-91A0-02C51FEBD3F5}"/>
          </ac:cxnSpMkLst>
        </pc:cxnChg>
        <pc:cxnChg chg="add mod">
          <ac:chgData name="Joel Gazagnaire" userId="af6e23d9811d1c1b" providerId="LiveId" clId="{F2F1855F-830C-461F-AE66-15AF9B0B7A61}" dt="2021-06-23T11:07:58.877" v="1752" actId="14100"/>
          <ac:cxnSpMkLst>
            <pc:docMk/>
            <pc:sldMk cId="2406123596" sldId="283"/>
            <ac:cxnSpMk id="11" creationId="{121E1679-54EA-4141-A755-866DD9146547}"/>
          </ac:cxnSpMkLst>
        </pc:cxnChg>
        <pc:cxnChg chg="add mod">
          <ac:chgData name="Joel Gazagnaire" userId="af6e23d9811d1c1b" providerId="LiveId" clId="{F2F1855F-830C-461F-AE66-15AF9B0B7A61}" dt="2021-06-23T11:08:04.821" v="1756" actId="14100"/>
          <ac:cxnSpMkLst>
            <pc:docMk/>
            <pc:sldMk cId="2406123596" sldId="283"/>
            <ac:cxnSpMk id="13" creationId="{20C38EE7-6DA5-4184-B633-860CDF227F09}"/>
          </ac:cxnSpMkLst>
        </pc:cxnChg>
        <pc:cxnChg chg="add mod">
          <ac:chgData name="Joel Gazagnaire" userId="af6e23d9811d1c1b" providerId="LiveId" clId="{F2F1855F-830C-461F-AE66-15AF9B0B7A61}" dt="2021-06-23T11:08:09.731" v="1759" actId="14100"/>
          <ac:cxnSpMkLst>
            <pc:docMk/>
            <pc:sldMk cId="2406123596" sldId="283"/>
            <ac:cxnSpMk id="16" creationId="{30260A9A-3535-4098-95DB-4D8C59549705}"/>
          </ac:cxnSpMkLst>
        </pc:cxnChg>
        <pc:cxnChg chg="add mod">
          <ac:chgData name="Joel Gazagnaire" userId="af6e23d9811d1c1b" providerId="LiveId" clId="{F2F1855F-830C-461F-AE66-15AF9B0B7A61}" dt="2021-06-23T11:08:13.996" v="1762" actId="14100"/>
          <ac:cxnSpMkLst>
            <pc:docMk/>
            <pc:sldMk cId="2406123596" sldId="283"/>
            <ac:cxnSpMk id="18" creationId="{81C4764B-B273-4D15-9531-A940F4214EF8}"/>
          </ac:cxnSpMkLst>
        </pc:cxnChg>
        <pc:cxnChg chg="add mod">
          <ac:chgData name="Joel Gazagnaire" userId="af6e23d9811d1c1b" providerId="LiveId" clId="{F2F1855F-830C-461F-AE66-15AF9B0B7A61}" dt="2021-06-23T11:08:19.282" v="1765" actId="14100"/>
          <ac:cxnSpMkLst>
            <pc:docMk/>
            <pc:sldMk cId="2406123596" sldId="283"/>
            <ac:cxnSpMk id="20" creationId="{081DDE6C-9C76-463F-AA3F-0E70DCB68764}"/>
          </ac:cxnSpMkLst>
        </pc:cxnChg>
        <pc:cxnChg chg="add mod">
          <ac:chgData name="Joel Gazagnaire" userId="af6e23d9811d1c1b" providerId="LiveId" clId="{F2F1855F-830C-461F-AE66-15AF9B0B7A61}" dt="2021-06-23T11:08:30.771" v="1768" actId="14100"/>
          <ac:cxnSpMkLst>
            <pc:docMk/>
            <pc:sldMk cId="2406123596" sldId="283"/>
            <ac:cxnSpMk id="22" creationId="{AD726942-871E-4211-8E58-E84268061C4A}"/>
          </ac:cxnSpMkLst>
        </pc:cxnChg>
        <pc:cxnChg chg="add mod">
          <ac:chgData name="Joel Gazagnaire" userId="af6e23d9811d1c1b" providerId="LiveId" clId="{F2F1855F-830C-461F-AE66-15AF9B0B7A61}" dt="2021-06-23T11:08:35.798" v="1771" actId="14100"/>
          <ac:cxnSpMkLst>
            <pc:docMk/>
            <pc:sldMk cId="2406123596" sldId="283"/>
            <ac:cxnSpMk id="24" creationId="{44D74A65-26E4-44F7-A3BE-7313031D4A68}"/>
          </ac:cxnSpMkLst>
        </pc:cxnChg>
      </pc:sldChg>
      <pc:sldChg chg="addSp delSp modSp new mod ord">
        <pc:chgData name="Joel Gazagnaire" userId="af6e23d9811d1c1b" providerId="LiveId" clId="{F2F1855F-830C-461F-AE66-15AF9B0B7A61}" dt="2021-06-23T11:52:14.322" v="2161" actId="20577"/>
        <pc:sldMkLst>
          <pc:docMk/>
          <pc:sldMk cId="3130742884" sldId="284"/>
        </pc:sldMkLst>
        <pc:spChg chg="add mod">
          <ac:chgData name="Joel Gazagnaire" userId="af6e23d9811d1c1b" providerId="LiveId" clId="{F2F1855F-830C-461F-AE66-15AF9B0B7A61}" dt="2021-06-23T11:50:11.444" v="2152" actId="1076"/>
          <ac:spMkLst>
            <pc:docMk/>
            <pc:sldMk cId="3130742884" sldId="284"/>
            <ac:spMk id="4" creationId="{5233B14A-AC7A-4A56-9681-58153289FD25}"/>
          </ac:spMkLst>
        </pc:spChg>
        <pc:spChg chg="add mod">
          <ac:chgData name="Joel Gazagnaire" userId="af6e23d9811d1c1b" providerId="LiveId" clId="{F2F1855F-830C-461F-AE66-15AF9B0B7A61}" dt="2021-06-23T11:49:18.203" v="2129" actId="1076"/>
          <ac:spMkLst>
            <pc:docMk/>
            <pc:sldMk cId="3130742884" sldId="284"/>
            <ac:spMk id="6" creationId="{50CE37DC-B504-4764-92AD-BF40A2022F0A}"/>
          </ac:spMkLst>
        </pc:spChg>
        <pc:spChg chg="add mod">
          <ac:chgData name="Joel Gazagnaire" userId="af6e23d9811d1c1b" providerId="LiveId" clId="{F2F1855F-830C-461F-AE66-15AF9B0B7A61}" dt="2021-06-23T11:25:20.347" v="1874" actId="1076"/>
          <ac:spMkLst>
            <pc:docMk/>
            <pc:sldMk cId="3130742884" sldId="284"/>
            <ac:spMk id="10" creationId="{B318F7CB-2D77-42CE-85A7-50282221F6CB}"/>
          </ac:spMkLst>
        </pc:spChg>
        <pc:spChg chg="add mod">
          <ac:chgData name="Joel Gazagnaire" userId="af6e23d9811d1c1b" providerId="LiveId" clId="{F2F1855F-830C-461F-AE66-15AF9B0B7A61}" dt="2021-06-23T11:45:37.631" v="2093" actId="20577"/>
          <ac:spMkLst>
            <pc:docMk/>
            <pc:sldMk cId="3130742884" sldId="284"/>
            <ac:spMk id="13" creationId="{2D77BF5D-7A5A-415D-81DD-F1FD5876B252}"/>
          </ac:spMkLst>
        </pc:spChg>
        <pc:spChg chg="add mod">
          <ac:chgData name="Joel Gazagnaire" userId="af6e23d9811d1c1b" providerId="LiveId" clId="{F2F1855F-830C-461F-AE66-15AF9B0B7A61}" dt="2021-06-23T11:47:42.402" v="2118" actId="1076"/>
          <ac:spMkLst>
            <pc:docMk/>
            <pc:sldMk cId="3130742884" sldId="284"/>
            <ac:spMk id="16" creationId="{1515CF86-4611-40E7-A0E5-793FAB42BF2E}"/>
          </ac:spMkLst>
        </pc:spChg>
        <pc:spChg chg="add mod">
          <ac:chgData name="Joel Gazagnaire" userId="af6e23d9811d1c1b" providerId="LiveId" clId="{F2F1855F-830C-461F-AE66-15AF9B0B7A61}" dt="2021-06-23T11:49:13.711" v="2127" actId="1076"/>
          <ac:spMkLst>
            <pc:docMk/>
            <pc:sldMk cId="3130742884" sldId="284"/>
            <ac:spMk id="17" creationId="{F3A09557-DBF6-4AE3-AD06-DD556B548474}"/>
          </ac:spMkLst>
        </pc:spChg>
        <pc:spChg chg="add mod">
          <ac:chgData name="Joel Gazagnaire" userId="af6e23d9811d1c1b" providerId="LiveId" clId="{F2F1855F-830C-461F-AE66-15AF9B0B7A61}" dt="2021-06-23T11:28:08.187" v="1907" actId="14100"/>
          <ac:spMkLst>
            <pc:docMk/>
            <pc:sldMk cId="3130742884" sldId="284"/>
            <ac:spMk id="20" creationId="{41300560-33DA-4369-ADC9-185CB56DA2D7}"/>
          </ac:spMkLst>
        </pc:spChg>
        <pc:spChg chg="add mod">
          <ac:chgData name="Joel Gazagnaire" userId="af6e23d9811d1c1b" providerId="LiveId" clId="{F2F1855F-830C-461F-AE66-15AF9B0B7A61}" dt="2021-06-23T11:24:21.132" v="1873" actId="1076"/>
          <ac:spMkLst>
            <pc:docMk/>
            <pc:sldMk cId="3130742884" sldId="284"/>
            <ac:spMk id="24" creationId="{9BE95E9E-38A8-4C8F-A0CF-75CDBE707B94}"/>
          </ac:spMkLst>
        </pc:spChg>
        <pc:spChg chg="add mod">
          <ac:chgData name="Joel Gazagnaire" userId="af6e23d9811d1c1b" providerId="LiveId" clId="{F2F1855F-830C-461F-AE66-15AF9B0B7A61}" dt="2021-06-23T11:25:55.146" v="1881"/>
          <ac:spMkLst>
            <pc:docMk/>
            <pc:sldMk cId="3130742884" sldId="284"/>
            <ac:spMk id="28" creationId="{B5DD98A5-8C30-44B7-AD12-96DF64F25301}"/>
          </ac:spMkLst>
        </pc:spChg>
        <pc:spChg chg="add mod">
          <ac:chgData name="Joel Gazagnaire" userId="af6e23d9811d1c1b" providerId="LiveId" clId="{F2F1855F-830C-461F-AE66-15AF9B0B7A61}" dt="2021-06-23T11:26:15.954" v="1888"/>
          <ac:spMkLst>
            <pc:docMk/>
            <pc:sldMk cId="3130742884" sldId="284"/>
            <ac:spMk id="29" creationId="{D5D1DBBF-8667-4855-B0C9-C88698755F80}"/>
          </ac:spMkLst>
        </pc:spChg>
        <pc:spChg chg="add mod">
          <ac:chgData name="Joel Gazagnaire" userId="af6e23d9811d1c1b" providerId="LiveId" clId="{F2F1855F-830C-461F-AE66-15AF9B0B7A61}" dt="2021-06-23T11:26:29.199" v="1891"/>
          <ac:spMkLst>
            <pc:docMk/>
            <pc:sldMk cId="3130742884" sldId="284"/>
            <ac:spMk id="30" creationId="{3654641A-26AC-44C6-B354-DA8FADA10DED}"/>
          </ac:spMkLst>
        </pc:spChg>
        <pc:spChg chg="add mod">
          <ac:chgData name="Joel Gazagnaire" userId="af6e23d9811d1c1b" providerId="LiveId" clId="{F2F1855F-830C-461F-AE66-15AF9B0B7A61}" dt="2021-06-23T11:49:15.458" v="2128" actId="1076"/>
          <ac:spMkLst>
            <pc:docMk/>
            <pc:sldMk cId="3130742884" sldId="284"/>
            <ac:spMk id="31" creationId="{592070FC-9789-4E0A-9E09-C6F6C61995F2}"/>
          </ac:spMkLst>
        </pc:spChg>
        <pc:spChg chg="add mod">
          <ac:chgData name="Joel Gazagnaire" userId="af6e23d9811d1c1b" providerId="LiveId" clId="{F2F1855F-830C-461F-AE66-15AF9B0B7A61}" dt="2021-06-23T11:50:06.398" v="2150" actId="1076"/>
          <ac:spMkLst>
            <pc:docMk/>
            <pc:sldMk cId="3130742884" sldId="284"/>
            <ac:spMk id="33" creationId="{77290FD4-8933-4718-A7D5-CCCD071D5BCA}"/>
          </ac:spMkLst>
        </pc:spChg>
        <pc:spChg chg="add mod">
          <ac:chgData name="Joel Gazagnaire" userId="af6e23d9811d1c1b" providerId="LiveId" clId="{F2F1855F-830C-461F-AE66-15AF9B0B7A61}" dt="2021-06-23T11:29:44.468" v="1938" actId="1076"/>
          <ac:spMkLst>
            <pc:docMk/>
            <pc:sldMk cId="3130742884" sldId="284"/>
            <ac:spMk id="34" creationId="{C440E9E4-82AC-4870-BC1D-C7DE0519E537}"/>
          </ac:spMkLst>
        </pc:spChg>
        <pc:spChg chg="add mod">
          <ac:chgData name="Joel Gazagnaire" userId="af6e23d9811d1c1b" providerId="LiveId" clId="{F2F1855F-830C-461F-AE66-15AF9B0B7A61}" dt="2021-06-23T11:28:37.832" v="1919" actId="14100"/>
          <ac:spMkLst>
            <pc:docMk/>
            <pc:sldMk cId="3130742884" sldId="284"/>
            <ac:spMk id="35" creationId="{FE134401-DC63-44D5-8EA3-9353A621196A}"/>
          </ac:spMkLst>
        </pc:spChg>
        <pc:spChg chg="add mod">
          <ac:chgData name="Joel Gazagnaire" userId="af6e23d9811d1c1b" providerId="LiveId" clId="{F2F1855F-830C-461F-AE66-15AF9B0B7A61}" dt="2021-06-23T11:28:28.457" v="1917" actId="14100"/>
          <ac:spMkLst>
            <pc:docMk/>
            <pc:sldMk cId="3130742884" sldId="284"/>
            <ac:spMk id="36" creationId="{ED546605-08A1-440D-BC1E-891C74A87179}"/>
          </ac:spMkLst>
        </pc:spChg>
        <pc:spChg chg="add mod">
          <ac:chgData name="Joel Gazagnaire" userId="af6e23d9811d1c1b" providerId="LiveId" clId="{F2F1855F-830C-461F-AE66-15AF9B0B7A61}" dt="2021-06-23T11:29:41.780" v="1937" actId="1076"/>
          <ac:spMkLst>
            <pc:docMk/>
            <pc:sldMk cId="3130742884" sldId="284"/>
            <ac:spMk id="37" creationId="{D3F27713-B19B-4027-B34F-6FE4F00E7D9D}"/>
          </ac:spMkLst>
        </pc:spChg>
        <pc:spChg chg="add mod">
          <ac:chgData name="Joel Gazagnaire" userId="af6e23d9811d1c1b" providerId="LiveId" clId="{F2F1855F-830C-461F-AE66-15AF9B0B7A61}" dt="2021-06-23T11:29:51.114" v="1939"/>
          <ac:spMkLst>
            <pc:docMk/>
            <pc:sldMk cId="3130742884" sldId="284"/>
            <ac:spMk id="38" creationId="{6BA6398F-8BA2-482E-8125-74632408FE2A}"/>
          </ac:spMkLst>
        </pc:spChg>
        <pc:spChg chg="add mod">
          <ac:chgData name="Joel Gazagnaire" userId="af6e23d9811d1c1b" providerId="LiveId" clId="{F2F1855F-830C-461F-AE66-15AF9B0B7A61}" dt="2021-06-23T11:30:00.947" v="1941" actId="14100"/>
          <ac:spMkLst>
            <pc:docMk/>
            <pc:sldMk cId="3130742884" sldId="284"/>
            <ac:spMk id="39" creationId="{FBBAAE31-7528-4FB2-A55B-DFD8B36DAF6A}"/>
          </ac:spMkLst>
        </pc:spChg>
        <pc:spChg chg="add mod">
          <ac:chgData name="Joel Gazagnaire" userId="af6e23d9811d1c1b" providerId="LiveId" clId="{F2F1855F-830C-461F-AE66-15AF9B0B7A61}" dt="2021-06-23T11:30:09.470" v="1943" actId="14100"/>
          <ac:spMkLst>
            <pc:docMk/>
            <pc:sldMk cId="3130742884" sldId="284"/>
            <ac:spMk id="40" creationId="{47B9E41E-7FAA-4606-B43D-5F6588B225B4}"/>
          </ac:spMkLst>
        </pc:spChg>
        <pc:spChg chg="add mod">
          <ac:chgData name="Joel Gazagnaire" userId="af6e23d9811d1c1b" providerId="LiveId" clId="{F2F1855F-830C-461F-AE66-15AF9B0B7A61}" dt="2021-06-23T11:30:16.777" v="1945" actId="14100"/>
          <ac:spMkLst>
            <pc:docMk/>
            <pc:sldMk cId="3130742884" sldId="284"/>
            <ac:spMk id="41" creationId="{FD3AB52A-2C5C-47F5-BEEA-D3EF343076C8}"/>
          </ac:spMkLst>
        </pc:spChg>
        <pc:spChg chg="add mod">
          <ac:chgData name="Joel Gazagnaire" userId="af6e23d9811d1c1b" providerId="LiveId" clId="{F2F1855F-830C-461F-AE66-15AF9B0B7A61}" dt="2021-06-23T11:30:26.070" v="1948"/>
          <ac:spMkLst>
            <pc:docMk/>
            <pc:sldMk cId="3130742884" sldId="284"/>
            <ac:spMk id="42" creationId="{14DB59A3-F64D-49FE-ACA1-E2B80233524C}"/>
          </ac:spMkLst>
        </pc:spChg>
        <pc:spChg chg="add mod">
          <ac:chgData name="Joel Gazagnaire" userId="af6e23d9811d1c1b" providerId="LiveId" clId="{F2F1855F-830C-461F-AE66-15AF9B0B7A61}" dt="2021-06-23T11:31:31.732" v="1953"/>
          <ac:spMkLst>
            <pc:docMk/>
            <pc:sldMk cId="3130742884" sldId="284"/>
            <ac:spMk id="44" creationId="{CD6AD9AA-2DA3-4CF5-837B-7E8880F5D20C}"/>
          </ac:spMkLst>
        </pc:spChg>
        <pc:spChg chg="add mod">
          <ac:chgData name="Joel Gazagnaire" userId="af6e23d9811d1c1b" providerId="LiveId" clId="{F2F1855F-830C-461F-AE66-15AF9B0B7A61}" dt="2021-06-23T11:38:10.357" v="2006" actId="1076"/>
          <ac:spMkLst>
            <pc:docMk/>
            <pc:sldMk cId="3130742884" sldId="284"/>
            <ac:spMk id="47" creationId="{22819D45-CD00-4D42-8106-E55B92C90EBF}"/>
          </ac:spMkLst>
        </pc:spChg>
        <pc:spChg chg="add mod">
          <ac:chgData name="Joel Gazagnaire" userId="af6e23d9811d1c1b" providerId="LiveId" clId="{F2F1855F-830C-461F-AE66-15AF9B0B7A61}" dt="2021-06-23T11:42:47.357" v="2078" actId="1076"/>
          <ac:spMkLst>
            <pc:docMk/>
            <pc:sldMk cId="3130742884" sldId="284"/>
            <ac:spMk id="50" creationId="{1F64D97E-88D3-4F28-977F-4C0ACDACC7C8}"/>
          </ac:spMkLst>
        </pc:spChg>
        <pc:spChg chg="add mod">
          <ac:chgData name="Joel Gazagnaire" userId="af6e23d9811d1c1b" providerId="LiveId" clId="{F2F1855F-830C-461F-AE66-15AF9B0B7A61}" dt="2021-06-23T11:36:02.222" v="1997" actId="1076"/>
          <ac:spMkLst>
            <pc:docMk/>
            <pc:sldMk cId="3130742884" sldId="284"/>
            <ac:spMk id="52" creationId="{BA5F8308-27DB-44AA-8F5B-FED67D64152F}"/>
          </ac:spMkLst>
        </pc:spChg>
        <pc:spChg chg="add mod">
          <ac:chgData name="Joel Gazagnaire" userId="af6e23d9811d1c1b" providerId="LiveId" clId="{F2F1855F-830C-461F-AE66-15AF9B0B7A61}" dt="2021-06-23T11:49:11.529" v="2126" actId="1076"/>
          <ac:spMkLst>
            <pc:docMk/>
            <pc:sldMk cId="3130742884" sldId="284"/>
            <ac:spMk id="54" creationId="{82A4ECB3-3586-4EFF-9641-CB2C86C4FC41}"/>
          </ac:spMkLst>
        </pc:spChg>
        <pc:spChg chg="add mod">
          <ac:chgData name="Joel Gazagnaire" userId="af6e23d9811d1c1b" providerId="LiveId" clId="{F2F1855F-830C-461F-AE66-15AF9B0B7A61}" dt="2021-06-23T11:45:54.795" v="2103" actId="1076"/>
          <ac:spMkLst>
            <pc:docMk/>
            <pc:sldMk cId="3130742884" sldId="284"/>
            <ac:spMk id="55" creationId="{C225E0FA-0540-4BE1-84AC-0969DE0606A8}"/>
          </ac:spMkLst>
        </pc:spChg>
        <pc:spChg chg="add mod">
          <ac:chgData name="Joel Gazagnaire" userId="af6e23d9811d1c1b" providerId="LiveId" clId="{F2F1855F-830C-461F-AE66-15AF9B0B7A61}" dt="2021-06-23T11:36:10.343" v="2000"/>
          <ac:spMkLst>
            <pc:docMk/>
            <pc:sldMk cId="3130742884" sldId="284"/>
            <ac:spMk id="58" creationId="{800ABA9E-58D3-42DC-B599-D2296B2A866F}"/>
          </ac:spMkLst>
        </pc:spChg>
        <pc:spChg chg="add mod">
          <ac:chgData name="Joel Gazagnaire" userId="af6e23d9811d1c1b" providerId="LiveId" clId="{F2F1855F-830C-461F-AE66-15AF9B0B7A61}" dt="2021-06-23T11:49:05.331" v="2124" actId="1076"/>
          <ac:spMkLst>
            <pc:docMk/>
            <pc:sldMk cId="3130742884" sldId="284"/>
            <ac:spMk id="60" creationId="{D7904242-0BB3-4549-9361-A88F7227AEBF}"/>
          </ac:spMkLst>
        </pc:spChg>
        <pc:spChg chg="add mod">
          <ac:chgData name="Joel Gazagnaire" userId="af6e23d9811d1c1b" providerId="LiveId" clId="{F2F1855F-830C-461F-AE66-15AF9B0B7A61}" dt="2021-06-23T11:39:08.053" v="2023" actId="403"/>
          <ac:spMkLst>
            <pc:docMk/>
            <pc:sldMk cId="3130742884" sldId="284"/>
            <ac:spMk id="61" creationId="{F767B5F9-2969-4483-8DCD-AB2ABAF17F9F}"/>
          </ac:spMkLst>
        </pc:spChg>
        <pc:spChg chg="add mod">
          <ac:chgData name="Joel Gazagnaire" userId="af6e23d9811d1c1b" providerId="LiveId" clId="{F2F1855F-830C-461F-AE66-15AF9B0B7A61}" dt="2021-06-23T11:42:37.985" v="2065" actId="1076"/>
          <ac:spMkLst>
            <pc:docMk/>
            <pc:sldMk cId="3130742884" sldId="284"/>
            <ac:spMk id="62" creationId="{4439D00F-98DA-4E9A-A76E-4D45923A3206}"/>
          </ac:spMkLst>
        </pc:spChg>
        <pc:spChg chg="add mod">
          <ac:chgData name="Joel Gazagnaire" userId="af6e23d9811d1c1b" providerId="LiveId" clId="{F2F1855F-830C-461F-AE66-15AF9B0B7A61}" dt="2021-06-23T11:47:12.623" v="2115" actId="20577"/>
          <ac:spMkLst>
            <pc:docMk/>
            <pc:sldMk cId="3130742884" sldId="284"/>
            <ac:spMk id="63" creationId="{AEB80343-5836-49AE-BC5E-819350E6E4B7}"/>
          </ac:spMkLst>
        </pc:spChg>
        <pc:spChg chg="add mod">
          <ac:chgData name="Joel Gazagnaire" userId="af6e23d9811d1c1b" providerId="LiveId" clId="{F2F1855F-830C-461F-AE66-15AF9B0B7A61}" dt="2021-06-23T11:45:20.092" v="2086" actId="1076"/>
          <ac:spMkLst>
            <pc:docMk/>
            <pc:sldMk cId="3130742884" sldId="284"/>
            <ac:spMk id="66" creationId="{BCB25353-9677-4E21-BAB2-72314A25C1EC}"/>
          </ac:spMkLst>
        </pc:spChg>
        <pc:spChg chg="add mod">
          <ac:chgData name="Joel Gazagnaire" userId="af6e23d9811d1c1b" providerId="LiveId" clId="{F2F1855F-830C-461F-AE66-15AF9B0B7A61}" dt="2021-06-23T11:51:40.662" v="2159" actId="20577"/>
          <ac:spMkLst>
            <pc:docMk/>
            <pc:sldMk cId="3130742884" sldId="284"/>
            <ac:spMk id="67" creationId="{69907DF7-B8D5-4097-90AB-8ABCCB50FDC3}"/>
          </ac:spMkLst>
        </pc:spChg>
        <pc:spChg chg="add mod">
          <ac:chgData name="Joel Gazagnaire" userId="af6e23d9811d1c1b" providerId="LiveId" clId="{F2F1855F-830C-461F-AE66-15AF9B0B7A61}" dt="2021-06-23T11:52:14.322" v="2161" actId="20577"/>
          <ac:spMkLst>
            <pc:docMk/>
            <pc:sldMk cId="3130742884" sldId="284"/>
            <ac:spMk id="68" creationId="{89DD4333-5436-4BAD-900E-29D3E990BD31}"/>
          </ac:spMkLst>
        </pc:spChg>
        <pc:spChg chg="add mod">
          <ac:chgData name="Joel Gazagnaire" userId="af6e23d9811d1c1b" providerId="LiveId" clId="{F2F1855F-830C-461F-AE66-15AF9B0B7A61}" dt="2021-06-23T11:45:49.972" v="2101" actId="1076"/>
          <ac:spMkLst>
            <pc:docMk/>
            <pc:sldMk cId="3130742884" sldId="284"/>
            <ac:spMk id="69" creationId="{B46416CF-F0F0-4C44-AEFE-7A701A66E2F3}"/>
          </ac:spMkLst>
        </pc:spChg>
        <pc:spChg chg="add mod">
          <ac:chgData name="Joel Gazagnaire" userId="af6e23d9811d1c1b" providerId="LiveId" clId="{F2F1855F-830C-461F-AE66-15AF9B0B7A61}" dt="2021-06-23T11:47:56.799" v="2121"/>
          <ac:spMkLst>
            <pc:docMk/>
            <pc:sldMk cId="3130742884" sldId="284"/>
            <ac:spMk id="72" creationId="{1130E3A2-D644-49C5-A8C4-57D671CFE228}"/>
          </ac:spMkLst>
        </pc:spChg>
        <pc:spChg chg="add mod">
          <ac:chgData name="Joel Gazagnaire" userId="af6e23d9811d1c1b" providerId="LiveId" clId="{F2F1855F-830C-461F-AE66-15AF9B0B7A61}" dt="2021-06-23T11:49:32.758" v="2146" actId="313"/>
          <ac:spMkLst>
            <pc:docMk/>
            <pc:sldMk cId="3130742884" sldId="284"/>
            <ac:spMk id="75" creationId="{8F196433-A6CB-483F-AD85-9DC3BE2ED68B}"/>
          </ac:spMkLst>
        </pc:spChg>
        <pc:spChg chg="add mod">
          <ac:chgData name="Joel Gazagnaire" userId="af6e23d9811d1c1b" providerId="LiveId" clId="{F2F1855F-830C-461F-AE66-15AF9B0B7A61}" dt="2021-06-23T11:50:13.183" v="2153" actId="1076"/>
          <ac:spMkLst>
            <pc:docMk/>
            <pc:sldMk cId="3130742884" sldId="284"/>
            <ac:spMk id="76" creationId="{E682AA34-3ADC-4F03-B205-A34FA312A4F2}"/>
          </ac:spMkLst>
        </pc:spChg>
        <pc:cxnChg chg="add mod">
          <ac:chgData name="Joel Gazagnaire" userId="af6e23d9811d1c1b" providerId="LiveId" clId="{F2F1855F-830C-461F-AE66-15AF9B0B7A61}" dt="2021-06-23T11:51:14.391" v="2155" actId="14100"/>
          <ac:cxnSpMkLst>
            <pc:docMk/>
            <pc:sldMk cId="3130742884" sldId="284"/>
            <ac:cxnSpMk id="3" creationId="{2C9CA1D2-F997-4C1E-9A28-374025F43402}"/>
          </ac:cxnSpMkLst>
        </pc:cxnChg>
        <pc:cxnChg chg="add mod">
          <ac:chgData name="Joel Gazagnaire" userId="af6e23d9811d1c1b" providerId="LiveId" clId="{F2F1855F-830C-461F-AE66-15AF9B0B7A61}" dt="2021-06-23T11:49:02.629" v="2123" actId="14100"/>
          <ac:cxnSpMkLst>
            <pc:docMk/>
            <pc:sldMk cId="3130742884" sldId="284"/>
            <ac:cxnSpMk id="7" creationId="{81793F3F-D02D-42CF-A582-1DCA650A27AC}"/>
          </ac:cxnSpMkLst>
        </pc:cxnChg>
        <pc:cxnChg chg="add mod">
          <ac:chgData name="Joel Gazagnaire" userId="af6e23d9811d1c1b" providerId="LiveId" clId="{F2F1855F-830C-461F-AE66-15AF9B0B7A61}" dt="2021-06-23T11:25:21.840" v="1875" actId="14100"/>
          <ac:cxnSpMkLst>
            <pc:docMk/>
            <pc:sldMk cId="3130742884" sldId="284"/>
            <ac:cxnSpMk id="8" creationId="{D5C31AB2-8BA9-48F9-87A2-FC26E7B8F161}"/>
          </ac:cxnSpMkLst>
        </pc:cxnChg>
        <pc:cxnChg chg="add mod">
          <ac:chgData name="Joel Gazagnaire" userId="af6e23d9811d1c1b" providerId="LiveId" clId="{F2F1855F-830C-461F-AE66-15AF9B0B7A61}" dt="2021-06-23T11:45:37.631" v="2093" actId="20577"/>
          <ac:cxnSpMkLst>
            <pc:docMk/>
            <pc:sldMk cId="3130742884" sldId="284"/>
            <ac:cxnSpMk id="11" creationId="{5F4F2120-A448-4F97-98A4-8F133931C400}"/>
          </ac:cxnSpMkLst>
        </pc:cxnChg>
        <pc:cxnChg chg="add mod">
          <ac:chgData name="Joel Gazagnaire" userId="af6e23d9811d1c1b" providerId="LiveId" clId="{F2F1855F-830C-461F-AE66-15AF9B0B7A61}" dt="2021-06-23T11:47:47.597" v="2120" actId="14100"/>
          <ac:cxnSpMkLst>
            <pc:docMk/>
            <pc:sldMk cId="3130742884" sldId="284"/>
            <ac:cxnSpMk id="14" creationId="{D14223B2-E86F-4CB2-9DC6-58FD666500BB}"/>
          </ac:cxnSpMkLst>
        </pc:cxnChg>
        <pc:cxnChg chg="add mod">
          <ac:chgData name="Joel Gazagnaire" userId="af6e23d9811d1c1b" providerId="LiveId" clId="{F2F1855F-830C-461F-AE66-15AF9B0B7A61}" dt="2021-06-23T11:23:42.967" v="1865" actId="14100"/>
          <ac:cxnSpMkLst>
            <pc:docMk/>
            <pc:sldMk cId="3130742884" sldId="284"/>
            <ac:cxnSpMk id="18" creationId="{BDBFACAB-4393-425E-902F-B8DC113FF2FD}"/>
          </ac:cxnSpMkLst>
        </pc:cxnChg>
        <pc:cxnChg chg="add mod">
          <ac:chgData name="Joel Gazagnaire" userId="af6e23d9811d1c1b" providerId="LiveId" clId="{F2F1855F-830C-461F-AE66-15AF9B0B7A61}" dt="2021-06-23T11:24:03.901" v="1868" actId="14100"/>
          <ac:cxnSpMkLst>
            <pc:docMk/>
            <pc:sldMk cId="3130742884" sldId="284"/>
            <ac:cxnSpMk id="22" creationId="{BCF666F0-CB01-4AA3-B673-1549C10B3604}"/>
          </ac:cxnSpMkLst>
        </pc:cxnChg>
        <pc:cxnChg chg="add mod">
          <ac:chgData name="Joel Gazagnaire" userId="af6e23d9811d1c1b" providerId="LiveId" clId="{F2F1855F-830C-461F-AE66-15AF9B0B7A61}" dt="2021-06-23T11:25:35.091" v="1878" actId="14100"/>
          <ac:cxnSpMkLst>
            <pc:docMk/>
            <pc:sldMk cId="3130742884" sldId="284"/>
            <ac:cxnSpMk id="26" creationId="{C5F5995F-70DA-484A-BF72-4FE240361611}"/>
          </ac:cxnSpMkLst>
        </pc:cxnChg>
        <pc:cxnChg chg="add mod">
          <ac:chgData name="Joel Gazagnaire" userId="af6e23d9811d1c1b" providerId="LiveId" clId="{F2F1855F-830C-461F-AE66-15AF9B0B7A61}" dt="2021-06-23T11:31:19.268" v="1950" actId="1076"/>
          <ac:cxnSpMkLst>
            <pc:docMk/>
            <pc:sldMk cId="3130742884" sldId="284"/>
            <ac:cxnSpMk id="43" creationId="{22B4145F-4C2E-43FE-90EF-2A1422F4E743}"/>
          </ac:cxnSpMkLst>
        </pc:cxnChg>
        <pc:cxnChg chg="add del mod">
          <ac:chgData name="Joel Gazagnaire" userId="af6e23d9811d1c1b" providerId="LiveId" clId="{F2F1855F-830C-461F-AE66-15AF9B0B7A61}" dt="2021-06-23T11:46:36.462" v="2109" actId="478"/>
          <ac:cxnSpMkLst>
            <pc:docMk/>
            <pc:sldMk cId="3130742884" sldId="284"/>
            <ac:cxnSpMk id="45" creationId="{0F495CBD-F180-42A6-B516-EBDF11B3156B}"/>
          </ac:cxnSpMkLst>
        </pc:cxnChg>
        <pc:cxnChg chg="add mod">
          <ac:chgData name="Joel Gazagnaire" userId="af6e23d9811d1c1b" providerId="LiveId" clId="{F2F1855F-830C-461F-AE66-15AF9B0B7A61}" dt="2021-06-23T11:32:48.438" v="1963" actId="14100"/>
          <ac:cxnSpMkLst>
            <pc:docMk/>
            <pc:sldMk cId="3130742884" sldId="284"/>
            <ac:cxnSpMk id="48" creationId="{5D725FD8-0637-4444-8108-65C01B7AEB78}"/>
          </ac:cxnSpMkLst>
        </pc:cxnChg>
      </pc:sldChg>
      <pc:sldChg chg="add del">
        <pc:chgData name="Joel Gazagnaire" userId="af6e23d9811d1c1b" providerId="LiveId" clId="{F2F1855F-830C-461F-AE66-15AF9B0B7A61}" dt="2021-06-23T11:16:12.718" v="1807" actId="47"/>
        <pc:sldMkLst>
          <pc:docMk/>
          <pc:sldMk cId="3380640034" sldId="284"/>
        </pc:sldMkLst>
      </pc:sldChg>
      <pc:sldMasterChg chg="addSldLayout modSldLayout">
        <pc:chgData name="Joel Gazagnaire" userId="af6e23d9811d1c1b" providerId="LiveId" clId="{F2F1855F-830C-461F-AE66-15AF9B0B7A61}" dt="2021-06-23T11:15:52.797" v="1806" actId="1076"/>
        <pc:sldMasterMkLst>
          <pc:docMk/>
          <pc:sldMasterMk cId="482488677" sldId="2147483648"/>
        </pc:sldMasterMkLst>
        <pc:sldLayoutChg chg="delSp modSp add mod modTransition">
          <pc:chgData name="Joel Gazagnaire" userId="af6e23d9811d1c1b" providerId="LiveId" clId="{F2F1855F-830C-461F-AE66-15AF9B0B7A61}" dt="2021-06-23T11:15:52.797" v="1806" actId="1076"/>
          <pc:sldLayoutMkLst>
            <pc:docMk/>
            <pc:sldMasterMk cId="482488677" sldId="2147483648"/>
            <pc:sldLayoutMk cId="1477042563" sldId="2147483679"/>
          </pc:sldLayoutMkLst>
          <pc:spChg chg="mod">
            <ac:chgData name="Joel Gazagnaire" userId="af6e23d9811d1c1b" providerId="LiveId" clId="{F2F1855F-830C-461F-AE66-15AF9B0B7A61}" dt="2021-06-23T11:15:52.797" v="1806" actId="1076"/>
            <ac:spMkLst>
              <pc:docMk/>
              <pc:sldMasterMk cId="482488677" sldId="2147483648"/>
              <pc:sldLayoutMk cId="1477042563" sldId="2147483679"/>
              <ac:spMk id="6" creationId="{163C730F-69EA-43E1-93BB-EC919FD61676}"/>
            </ac:spMkLst>
          </pc:spChg>
          <pc:picChg chg="del">
            <ac:chgData name="Joel Gazagnaire" userId="af6e23d9811d1c1b" providerId="LiveId" clId="{F2F1855F-830C-461F-AE66-15AF9B0B7A61}" dt="2021-06-23T11:15:16.254" v="1802" actId="478"/>
            <ac:picMkLst>
              <pc:docMk/>
              <pc:sldMasterMk cId="482488677" sldId="2147483648"/>
              <pc:sldLayoutMk cId="1477042563" sldId="2147483679"/>
              <ac:picMk id="4" creationId="{3A1CB157-8DC6-4C6C-A650-27B0AA7D991D}"/>
            </ac:picMkLst>
          </pc:picChg>
        </pc:sldLayoutChg>
      </pc:sldMasterChg>
    </pc:docChg>
  </pc:docChgLst>
  <pc:docChgLst>
    <pc:chgData name="Etienne CHAUVIN" userId="72243817a5b5681f" providerId="Windows Live" clId="Web-{06A0CC3D-70F8-447D-BB08-F94913BC5F78}"/>
    <pc:docChg chg="modSld">
      <pc:chgData name="Etienne CHAUVIN" userId="72243817a5b5681f" providerId="Windows Live" clId="Web-{06A0CC3D-70F8-447D-BB08-F94913BC5F78}" dt="2021-09-02T08:18:33.237" v="16" actId="20577"/>
      <pc:docMkLst>
        <pc:docMk/>
      </pc:docMkLst>
      <pc:sldChg chg="modSp">
        <pc:chgData name="Etienne CHAUVIN" userId="72243817a5b5681f" providerId="Windows Live" clId="Web-{06A0CC3D-70F8-447D-BB08-F94913BC5F78}" dt="2021-09-02T08:18:33.237" v="16" actId="20577"/>
        <pc:sldMkLst>
          <pc:docMk/>
          <pc:sldMk cId="1434364307" sldId="269"/>
        </pc:sldMkLst>
        <pc:spChg chg="mod">
          <ac:chgData name="Etienne CHAUVIN" userId="72243817a5b5681f" providerId="Windows Live" clId="Web-{06A0CC3D-70F8-447D-BB08-F94913BC5F78}" dt="2021-09-02T08:18:33.237" v="16" actId="20577"/>
          <ac:spMkLst>
            <pc:docMk/>
            <pc:sldMk cId="1434364307" sldId="269"/>
            <ac:spMk id="4" creationId="{9B12B00F-D803-473D-9304-2604B5AD3AEE}"/>
          </ac:spMkLst>
        </pc:spChg>
        <pc:spChg chg="mod">
          <ac:chgData name="Etienne CHAUVIN" userId="72243817a5b5681f" providerId="Windows Live" clId="Web-{06A0CC3D-70F8-447D-BB08-F94913BC5F78}" dt="2021-09-02T08:12:39.667" v="13" actId="20577"/>
          <ac:spMkLst>
            <pc:docMk/>
            <pc:sldMk cId="1434364307" sldId="269"/>
            <ac:spMk id="6" creationId="{668C37AC-2E58-4570-B129-E663FBF7323F}"/>
          </ac:spMkLst>
        </pc:spChg>
      </pc:sldChg>
    </pc:docChg>
  </pc:docChgLst>
  <pc:docChgLst>
    <pc:chgData name="Etienne CHAUVIN" userId="72243817a5b5681f" providerId="LiveId" clId="{425C5440-0C35-43C6-B67F-9A44E4430825}"/>
    <pc:docChg chg="modSld">
      <pc:chgData name="Etienne CHAUVIN" userId="72243817a5b5681f" providerId="LiveId" clId="{425C5440-0C35-43C6-B67F-9A44E4430825}" dt="2021-01-19T19:20:23.100" v="48" actId="14100"/>
      <pc:docMkLst>
        <pc:docMk/>
      </pc:docMkLst>
      <pc:sldChg chg="modSp mod">
        <pc:chgData name="Etienne CHAUVIN" userId="72243817a5b5681f" providerId="LiveId" clId="{425C5440-0C35-43C6-B67F-9A44E4430825}" dt="2021-01-19T19:20:23.100" v="48" actId="14100"/>
        <pc:sldMkLst>
          <pc:docMk/>
          <pc:sldMk cId="2036086486" sldId="268"/>
        </pc:sldMkLst>
        <pc:spChg chg="mod">
          <ac:chgData name="Etienne CHAUVIN" userId="72243817a5b5681f" providerId="LiveId" clId="{425C5440-0C35-43C6-B67F-9A44E4430825}" dt="2021-01-19T19:20:23.100" v="48" actId="14100"/>
          <ac:spMkLst>
            <pc:docMk/>
            <pc:sldMk cId="2036086486" sldId="268"/>
            <ac:spMk id="28" creationId="{20320600-24BC-4AB4-BEED-D4E2CA62A4A2}"/>
          </ac:spMkLst>
        </pc:spChg>
        <pc:graphicFrameChg chg="modGraphic">
          <ac:chgData name="Etienne CHAUVIN" userId="72243817a5b5681f" providerId="LiveId" clId="{425C5440-0C35-43C6-B67F-9A44E4430825}" dt="2021-01-19T19:18:34.744" v="46" actId="20577"/>
          <ac:graphicFrameMkLst>
            <pc:docMk/>
            <pc:sldMk cId="2036086486" sldId="268"/>
            <ac:graphicFrameMk id="25" creationId="{7D2BE4ED-7CCF-40ED-B87A-743BD3440546}"/>
          </ac:graphicFrameMkLst>
        </pc:graphicFrameChg>
      </pc:sldChg>
    </pc:docChg>
  </pc:docChgLst>
  <pc:docChgLst>
    <pc:chgData name="Joel Gazagnaire" userId="af6e23d9811d1c1b" providerId="LiveId" clId="{3E11FEE7-9548-4D80-9329-D42EF79FE887}"/>
    <pc:docChg chg="undo custSel delSld modSld modMainMaster modSection">
      <pc:chgData name="Joel Gazagnaire" userId="af6e23d9811d1c1b" providerId="LiveId" clId="{3E11FEE7-9548-4D80-9329-D42EF79FE887}" dt="2021-09-04T10:00:05.123" v="276" actId="108"/>
      <pc:docMkLst>
        <pc:docMk/>
      </pc:docMkLst>
      <pc:sldChg chg="addSp delSp modSp mod">
        <pc:chgData name="Joel Gazagnaire" userId="af6e23d9811d1c1b" providerId="LiveId" clId="{3E11FEE7-9548-4D80-9329-D42EF79FE887}" dt="2021-09-04T09:51:19.826" v="270" actId="11529"/>
        <pc:sldMkLst>
          <pc:docMk/>
          <pc:sldMk cId="1081161771" sldId="262"/>
        </pc:sldMkLst>
        <pc:spChg chg="del mod topLvl">
          <ac:chgData name="Joel Gazagnaire" userId="af6e23d9811d1c1b" providerId="LiveId" clId="{3E11FEE7-9548-4D80-9329-D42EF79FE887}" dt="2021-09-04T09:40:32.458" v="217" actId="478"/>
          <ac:spMkLst>
            <pc:docMk/>
            <pc:sldMk cId="1081161771" sldId="262"/>
            <ac:spMk id="193" creationId="{C73F6FD7-F3A1-47A4-AE63-F748F20D5BE5}"/>
          </ac:spMkLst>
        </pc:spChg>
        <pc:spChg chg="mod topLvl">
          <ac:chgData name="Joel Gazagnaire" userId="af6e23d9811d1c1b" providerId="LiveId" clId="{3E11FEE7-9548-4D80-9329-D42EF79FE887}" dt="2021-09-04T09:45:18.692" v="267"/>
          <ac:spMkLst>
            <pc:docMk/>
            <pc:sldMk cId="1081161771" sldId="262"/>
            <ac:spMk id="194" creationId="{D792DBF7-0A08-4DFB-B995-89A4E69990DC}"/>
          </ac:spMkLst>
        </pc:spChg>
        <pc:grpChg chg="mod">
          <ac:chgData name="Joel Gazagnaire" userId="af6e23d9811d1c1b" providerId="LiveId" clId="{3E11FEE7-9548-4D80-9329-D42EF79FE887}" dt="2021-09-04T09:39:53.741" v="211" actId="1076"/>
          <ac:grpSpMkLst>
            <pc:docMk/>
            <pc:sldMk cId="1081161771" sldId="262"/>
            <ac:grpSpMk id="170" creationId="{03C0934F-E134-4751-B2A9-B848F9145DAF}"/>
          </ac:grpSpMkLst>
        </pc:grpChg>
        <pc:grpChg chg="add del mod">
          <ac:chgData name="Joel Gazagnaire" userId="af6e23d9811d1c1b" providerId="LiveId" clId="{3E11FEE7-9548-4D80-9329-D42EF79FE887}" dt="2021-09-04T09:40:32.458" v="217" actId="478"/>
          <ac:grpSpMkLst>
            <pc:docMk/>
            <pc:sldMk cId="1081161771" sldId="262"/>
            <ac:grpSpMk id="192" creationId="{0FAA4DB2-0E8C-43A4-A6A1-819142FCC3A0}"/>
          </ac:grpSpMkLst>
        </pc:grpChg>
        <pc:cxnChg chg="add mod">
          <ac:chgData name="Joel Gazagnaire" userId="af6e23d9811d1c1b" providerId="LiveId" clId="{3E11FEE7-9548-4D80-9329-D42EF79FE887}" dt="2021-09-04T09:51:03.287" v="269" actId="14100"/>
          <ac:cxnSpMkLst>
            <pc:docMk/>
            <pc:sldMk cId="1081161771" sldId="262"/>
            <ac:cxnSpMk id="15" creationId="{0EDA067F-1214-4E5F-A35D-98F70FEFABBA}"/>
          </ac:cxnSpMkLst>
        </pc:cxnChg>
        <pc:cxnChg chg="add">
          <ac:chgData name="Joel Gazagnaire" userId="af6e23d9811d1c1b" providerId="LiveId" clId="{3E11FEE7-9548-4D80-9329-D42EF79FE887}" dt="2021-09-04T09:51:19.826" v="270" actId="11529"/>
          <ac:cxnSpMkLst>
            <pc:docMk/>
            <pc:sldMk cId="1081161771" sldId="262"/>
            <ac:cxnSpMk id="33" creationId="{4AA14C1B-3944-4373-9A69-A3F26FFB8416}"/>
          </ac:cxnSpMkLst>
        </pc:cxnChg>
        <pc:cxnChg chg="mod">
          <ac:chgData name="Joel Gazagnaire" userId="af6e23d9811d1c1b" providerId="LiveId" clId="{3E11FEE7-9548-4D80-9329-D42EF79FE887}" dt="2021-09-04T09:39:57.451" v="212" actId="14100"/>
          <ac:cxnSpMkLst>
            <pc:docMk/>
            <pc:sldMk cId="1081161771" sldId="262"/>
            <ac:cxnSpMk id="85" creationId="{AF642762-6058-4C6A-8D6F-D1C41B26BB95}"/>
          </ac:cxnSpMkLst>
        </pc:cxnChg>
      </pc:sldChg>
      <pc:sldChg chg="modSp mod">
        <pc:chgData name="Joel Gazagnaire" userId="af6e23d9811d1c1b" providerId="LiveId" clId="{3E11FEE7-9548-4D80-9329-D42EF79FE887}" dt="2021-09-04T10:00:05.123" v="276" actId="108"/>
        <pc:sldMkLst>
          <pc:docMk/>
          <pc:sldMk cId="3120162355" sldId="267"/>
        </pc:sldMkLst>
        <pc:spChg chg="mod">
          <ac:chgData name="Joel Gazagnaire" userId="af6e23d9811d1c1b" providerId="LiveId" clId="{3E11FEE7-9548-4D80-9329-D42EF79FE887}" dt="2021-09-04T10:00:05.123" v="276" actId="108"/>
          <ac:spMkLst>
            <pc:docMk/>
            <pc:sldMk cId="3120162355" sldId="267"/>
            <ac:spMk id="18" creationId="{D4E1A034-7DD6-43A0-BCE4-2FD9B1565191}"/>
          </ac:spMkLst>
        </pc:spChg>
      </pc:sldChg>
      <pc:sldChg chg="modSp mod">
        <pc:chgData name="Joel Gazagnaire" userId="af6e23d9811d1c1b" providerId="LiveId" clId="{3E11FEE7-9548-4D80-9329-D42EF79FE887}" dt="2021-09-04T09:56:55.657" v="271" actId="20577"/>
        <pc:sldMkLst>
          <pc:docMk/>
          <pc:sldMk cId="1434364307" sldId="269"/>
        </pc:sldMkLst>
        <pc:spChg chg="mod">
          <ac:chgData name="Joel Gazagnaire" userId="af6e23d9811d1c1b" providerId="LiveId" clId="{3E11FEE7-9548-4D80-9329-D42EF79FE887}" dt="2021-09-04T09:56:55.657" v="271" actId="20577"/>
          <ac:spMkLst>
            <pc:docMk/>
            <pc:sldMk cId="1434364307" sldId="269"/>
            <ac:spMk id="4" creationId="{9B12B00F-D803-473D-9304-2604B5AD3AEE}"/>
          </ac:spMkLst>
        </pc:spChg>
        <pc:spChg chg="mod">
          <ac:chgData name="Joel Gazagnaire" userId="af6e23d9811d1c1b" providerId="LiveId" clId="{3E11FEE7-9548-4D80-9329-D42EF79FE887}" dt="2021-08-01T08:15:47.677" v="137" actId="20577"/>
          <ac:spMkLst>
            <pc:docMk/>
            <pc:sldMk cId="1434364307" sldId="269"/>
            <ac:spMk id="6" creationId="{668C37AC-2E58-4570-B129-E663FBF7323F}"/>
          </ac:spMkLst>
        </pc:spChg>
      </pc:sldChg>
      <pc:sldChg chg="addSp modSp del mod">
        <pc:chgData name="Joel Gazagnaire" userId="af6e23d9811d1c1b" providerId="LiveId" clId="{3E11FEE7-9548-4D80-9329-D42EF79FE887}" dt="2021-09-04T09:57:28.774" v="272" actId="47"/>
        <pc:sldMkLst>
          <pc:docMk/>
          <pc:sldMk cId="2406123596" sldId="283"/>
        </pc:sldMkLst>
        <pc:spChg chg="add mod">
          <ac:chgData name="Joel Gazagnaire" userId="af6e23d9811d1c1b" providerId="LiveId" clId="{3E11FEE7-9548-4D80-9329-D42EF79FE887}" dt="2021-07-07T16:22:58.129" v="47" actId="1076"/>
          <ac:spMkLst>
            <pc:docMk/>
            <pc:sldMk cId="2406123596" sldId="283"/>
            <ac:spMk id="17" creationId="{E9E7C41B-7791-4A30-BAF3-F38F86E1FB68}"/>
          </ac:spMkLst>
        </pc:spChg>
        <pc:spChg chg="add mod">
          <ac:chgData name="Joel Gazagnaire" userId="af6e23d9811d1c1b" providerId="LiveId" clId="{3E11FEE7-9548-4D80-9329-D42EF79FE887}" dt="2021-07-07T16:12:44.524" v="34"/>
          <ac:spMkLst>
            <pc:docMk/>
            <pc:sldMk cId="2406123596" sldId="283"/>
            <ac:spMk id="19" creationId="{19692C52-D71B-4382-952E-92B3B347BDCC}"/>
          </ac:spMkLst>
        </pc:spChg>
        <pc:spChg chg="add mod">
          <ac:chgData name="Joel Gazagnaire" userId="af6e23d9811d1c1b" providerId="LiveId" clId="{3E11FEE7-9548-4D80-9329-D42EF79FE887}" dt="2021-07-07T16:28:31.293" v="64" actId="1076"/>
          <ac:spMkLst>
            <pc:docMk/>
            <pc:sldMk cId="2406123596" sldId="283"/>
            <ac:spMk id="21" creationId="{B21822A9-CC9E-44E4-822B-80C0AB378A94}"/>
          </ac:spMkLst>
        </pc:spChg>
        <pc:spChg chg="add mod">
          <ac:chgData name="Joel Gazagnaire" userId="af6e23d9811d1c1b" providerId="LiveId" clId="{3E11FEE7-9548-4D80-9329-D42EF79FE887}" dt="2021-08-30T12:30:16.406" v="180" actId="1076"/>
          <ac:spMkLst>
            <pc:docMk/>
            <pc:sldMk cId="2406123596" sldId="283"/>
            <ac:spMk id="23" creationId="{501011E9-552B-4D19-8C3D-11E9D0AD7D7B}"/>
          </ac:spMkLst>
        </pc:spChg>
        <pc:spChg chg="add mod">
          <ac:chgData name="Joel Gazagnaire" userId="af6e23d9811d1c1b" providerId="LiveId" clId="{3E11FEE7-9548-4D80-9329-D42EF79FE887}" dt="2021-08-30T12:31:28.051" v="209" actId="14100"/>
          <ac:spMkLst>
            <pc:docMk/>
            <pc:sldMk cId="2406123596" sldId="283"/>
            <ac:spMk id="25" creationId="{E1A68BDA-7919-42BE-BE74-F706F0DD01D3}"/>
          </ac:spMkLst>
        </pc:spChg>
        <pc:spChg chg="mod">
          <ac:chgData name="Joel Gazagnaire" userId="af6e23d9811d1c1b" providerId="LiveId" clId="{3E11FEE7-9548-4D80-9329-D42EF79FE887}" dt="2021-08-30T12:30:06.459" v="177" actId="1076"/>
          <ac:spMkLst>
            <pc:docMk/>
            <pc:sldMk cId="2406123596" sldId="283"/>
            <ac:spMk id="26" creationId="{1D41D60E-ADEA-4B21-AF96-77248A754D98}"/>
          </ac:spMkLst>
        </pc:spChg>
        <pc:spChg chg="add mod">
          <ac:chgData name="Joel Gazagnaire" userId="af6e23d9811d1c1b" providerId="LiveId" clId="{3E11FEE7-9548-4D80-9329-D42EF79FE887}" dt="2021-07-07T16:28:33.832" v="66" actId="1076"/>
          <ac:spMkLst>
            <pc:docMk/>
            <pc:sldMk cId="2406123596" sldId="283"/>
            <ac:spMk id="27" creationId="{6812C5D4-94C9-4D07-80F0-18FE857F5E16}"/>
          </ac:spMkLst>
        </pc:spChg>
        <pc:spChg chg="add mod">
          <ac:chgData name="Joel Gazagnaire" userId="af6e23d9811d1c1b" providerId="LiveId" clId="{3E11FEE7-9548-4D80-9329-D42EF79FE887}" dt="2021-07-07T16:28:36.604" v="68" actId="1076"/>
          <ac:spMkLst>
            <pc:docMk/>
            <pc:sldMk cId="2406123596" sldId="283"/>
            <ac:spMk id="28" creationId="{999B324B-556C-4F85-B371-0514FD5DD39E}"/>
          </ac:spMkLst>
        </pc:spChg>
        <pc:spChg chg="add mod">
          <ac:chgData name="Joel Gazagnaire" userId="af6e23d9811d1c1b" providerId="LiveId" clId="{3E11FEE7-9548-4D80-9329-D42EF79FE887}" dt="2021-07-07T16:28:39.177" v="70" actId="1076"/>
          <ac:spMkLst>
            <pc:docMk/>
            <pc:sldMk cId="2406123596" sldId="283"/>
            <ac:spMk id="29" creationId="{CBC24800-6F33-4638-813A-C7EB2A498CAF}"/>
          </ac:spMkLst>
        </pc:spChg>
        <pc:spChg chg="add mod">
          <ac:chgData name="Joel Gazagnaire" userId="af6e23d9811d1c1b" providerId="LiveId" clId="{3E11FEE7-9548-4D80-9329-D42EF79FE887}" dt="2021-08-30T12:30:03.906" v="176" actId="1076"/>
          <ac:spMkLst>
            <pc:docMk/>
            <pc:sldMk cId="2406123596" sldId="283"/>
            <ac:spMk id="30" creationId="{69E2BF5E-0EAF-4831-B7E4-CA847B1020E9}"/>
          </ac:spMkLst>
        </pc:spChg>
        <pc:spChg chg="add mod">
          <ac:chgData name="Joel Gazagnaire" userId="af6e23d9811d1c1b" providerId="LiveId" clId="{3E11FEE7-9548-4D80-9329-D42EF79FE887}" dt="2021-07-07T16:44:12.987" v="109" actId="1076"/>
          <ac:spMkLst>
            <pc:docMk/>
            <pc:sldMk cId="2406123596" sldId="283"/>
            <ac:spMk id="37" creationId="{D65409F3-4265-4E1D-888F-29E868AB5C30}"/>
          </ac:spMkLst>
        </pc:spChg>
        <pc:spChg chg="add mod">
          <ac:chgData name="Joel Gazagnaire" userId="af6e23d9811d1c1b" providerId="LiveId" clId="{3E11FEE7-9548-4D80-9329-D42EF79FE887}" dt="2021-07-07T16:44:17.340" v="111" actId="1076"/>
          <ac:spMkLst>
            <pc:docMk/>
            <pc:sldMk cId="2406123596" sldId="283"/>
            <ac:spMk id="38" creationId="{AA5C6D2E-D604-480D-A594-A8EB77A3B10A}"/>
          </ac:spMkLst>
        </pc:spChg>
        <pc:spChg chg="add mod">
          <ac:chgData name="Joel Gazagnaire" userId="af6e23d9811d1c1b" providerId="LiveId" clId="{3E11FEE7-9548-4D80-9329-D42EF79FE887}" dt="2021-07-07T16:45:27.311" v="120"/>
          <ac:spMkLst>
            <pc:docMk/>
            <pc:sldMk cId="2406123596" sldId="283"/>
            <ac:spMk id="39" creationId="{5B0CDF95-7E45-4DC6-885C-B1CAE48B4EE2}"/>
          </ac:spMkLst>
        </pc:spChg>
        <pc:spChg chg="add mod">
          <ac:chgData name="Joel Gazagnaire" userId="af6e23d9811d1c1b" providerId="LiveId" clId="{3E11FEE7-9548-4D80-9329-D42EF79FE887}" dt="2021-07-07T16:48:46.452" v="136" actId="14100"/>
          <ac:spMkLst>
            <pc:docMk/>
            <pc:sldMk cId="2406123596" sldId="283"/>
            <ac:spMk id="41" creationId="{CB670785-5AFE-43CA-9FE2-9B2F52449DCF}"/>
          </ac:spMkLst>
        </pc:spChg>
        <pc:cxnChg chg="mod">
          <ac:chgData name="Joel Gazagnaire" userId="af6e23d9811d1c1b" providerId="LiveId" clId="{3E11FEE7-9548-4D80-9329-D42EF79FE887}" dt="2021-07-07T16:29:44.485" v="71" actId="14100"/>
          <ac:cxnSpMkLst>
            <pc:docMk/>
            <pc:sldMk cId="2406123596" sldId="283"/>
            <ac:cxnSpMk id="3" creationId="{26BEC0AE-C99F-4FB1-86AB-953BB9933BE4}"/>
          </ac:cxnSpMkLst>
        </pc:cxnChg>
        <pc:cxnChg chg="mod">
          <ac:chgData name="Joel Gazagnaire" userId="af6e23d9811d1c1b" providerId="LiveId" clId="{3E11FEE7-9548-4D80-9329-D42EF79FE887}" dt="2021-08-30T12:30:16.406" v="180" actId="1076"/>
          <ac:cxnSpMkLst>
            <pc:docMk/>
            <pc:sldMk cId="2406123596" sldId="283"/>
            <ac:cxnSpMk id="9" creationId="{0C25C8D7-49BB-4199-91A0-02C51FEBD3F5}"/>
          </ac:cxnSpMkLst>
        </pc:cxnChg>
        <pc:cxnChg chg="mod">
          <ac:chgData name="Joel Gazagnaire" userId="af6e23d9811d1c1b" providerId="LiveId" clId="{3E11FEE7-9548-4D80-9329-D42EF79FE887}" dt="2021-07-07T16:37:05.700" v="85" actId="14100"/>
          <ac:cxnSpMkLst>
            <pc:docMk/>
            <pc:sldMk cId="2406123596" sldId="283"/>
            <ac:cxnSpMk id="11" creationId="{121E1679-54EA-4141-A755-866DD9146547}"/>
          </ac:cxnSpMkLst>
        </pc:cxnChg>
        <pc:cxnChg chg="mod">
          <ac:chgData name="Joel Gazagnaire" userId="af6e23d9811d1c1b" providerId="LiveId" clId="{3E11FEE7-9548-4D80-9329-D42EF79FE887}" dt="2021-07-07T16:23:00.338" v="48" actId="14100"/>
          <ac:cxnSpMkLst>
            <pc:docMk/>
            <pc:sldMk cId="2406123596" sldId="283"/>
            <ac:cxnSpMk id="16" creationId="{30260A9A-3535-4098-95DB-4D8C59549705}"/>
          </ac:cxnSpMkLst>
        </pc:cxnChg>
        <pc:cxnChg chg="mod">
          <ac:chgData name="Joel Gazagnaire" userId="af6e23d9811d1c1b" providerId="LiveId" clId="{3E11FEE7-9548-4D80-9329-D42EF79FE887}" dt="2021-08-30T12:31:12.274" v="182" actId="14100"/>
          <ac:cxnSpMkLst>
            <pc:docMk/>
            <pc:sldMk cId="2406123596" sldId="283"/>
            <ac:cxnSpMk id="20" creationId="{081DDE6C-9C76-463F-AA3F-0E70DCB68764}"/>
          </ac:cxnSpMkLst>
        </pc:cxnChg>
        <pc:cxnChg chg="mod">
          <ac:chgData name="Joel Gazagnaire" userId="af6e23d9811d1c1b" providerId="LiveId" clId="{3E11FEE7-9548-4D80-9329-D42EF79FE887}" dt="2021-07-07T16:41:51.568" v="92" actId="1076"/>
          <ac:cxnSpMkLst>
            <pc:docMk/>
            <pc:sldMk cId="2406123596" sldId="283"/>
            <ac:cxnSpMk id="22" creationId="{AD726942-871E-4211-8E58-E84268061C4A}"/>
          </ac:cxnSpMkLst>
        </pc:cxnChg>
        <pc:cxnChg chg="mod">
          <ac:chgData name="Joel Gazagnaire" userId="af6e23d9811d1c1b" providerId="LiveId" clId="{3E11FEE7-9548-4D80-9329-D42EF79FE887}" dt="2021-07-07T16:44:25.904" v="114" actId="14100"/>
          <ac:cxnSpMkLst>
            <pc:docMk/>
            <pc:sldMk cId="2406123596" sldId="283"/>
            <ac:cxnSpMk id="24" creationId="{44D74A65-26E4-44F7-A3BE-7313031D4A68}"/>
          </ac:cxnSpMkLst>
        </pc:cxnChg>
        <pc:cxnChg chg="add mod">
          <ac:chgData name="Joel Gazagnaire" userId="af6e23d9811d1c1b" providerId="LiveId" clId="{3E11FEE7-9548-4D80-9329-D42EF79FE887}" dt="2021-07-07T16:42:02.179" v="99" actId="14100"/>
          <ac:cxnSpMkLst>
            <pc:docMk/>
            <pc:sldMk cId="2406123596" sldId="283"/>
            <ac:cxnSpMk id="31" creationId="{0F70D3C4-83A5-4629-98B5-3E219EF168C5}"/>
          </ac:cxnSpMkLst>
        </pc:cxnChg>
        <pc:cxnChg chg="add mod">
          <ac:chgData name="Joel Gazagnaire" userId="af6e23d9811d1c1b" providerId="LiveId" clId="{3E11FEE7-9548-4D80-9329-D42EF79FE887}" dt="2021-07-07T16:41:55.903" v="96" actId="14100"/>
          <ac:cxnSpMkLst>
            <pc:docMk/>
            <pc:sldMk cId="2406123596" sldId="283"/>
            <ac:cxnSpMk id="33" creationId="{75CB0BD1-D208-4012-9AFC-67A2531EDCB7}"/>
          </ac:cxnSpMkLst>
        </pc:cxnChg>
      </pc:sldChg>
      <pc:sldChg chg="modSp mod">
        <pc:chgData name="Joel Gazagnaire" userId="af6e23d9811d1c1b" providerId="LiveId" clId="{3E11FEE7-9548-4D80-9329-D42EF79FE887}" dt="2021-08-01T08:39:59.625" v="169"/>
        <pc:sldMkLst>
          <pc:docMk/>
          <pc:sldMk cId="3130742884" sldId="284"/>
        </pc:sldMkLst>
        <pc:spChg chg="mod">
          <ac:chgData name="Joel Gazagnaire" userId="af6e23d9811d1c1b" providerId="LiveId" clId="{3E11FEE7-9548-4D80-9329-D42EF79FE887}" dt="2021-08-01T08:28:38.858" v="147"/>
          <ac:spMkLst>
            <pc:docMk/>
            <pc:sldMk cId="3130742884" sldId="284"/>
            <ac:spMk id="4" creationId="{5233B14A-AC7A-4A56-9681-58153289FD25}"/>
          </ac:spMkLst>
        </pc:spChg>
        <pc:spChg chg="mod">
          <ac:chgData name="Joel Gazagnaire" userId="af6e23d9811d1c1b" providerId="LiveId" clId="{3E11FEE7-9548-4D80-9329-D42EF79FE887}" dt="2021-08-01T08:32:26.753" v="155"/>
          <ac:spMkLst>
            <pc:docMk/>
            <pc:sldMk cId="3130742884" sldId="284"/>
            <ac:spMk id="6" creationId="{50CE37DC-B504-4764-92AD-BF40A2022F0A}"/>
          </ac:spMkLst>
        </pc:spChg>
        <pc:spChg chg="mod">
          <ac:chgData name="Joel Gazagnaire" userId="af6e23d9811d1c1b" providerId="LiveId" clId="{3E11FEE7-9548-4D80-9329-D42EF79FE887}" dt="2021-08-01T08:31:27.239" v="152"/>
          <ac:spMkLst>
            <pc:docMk/>
            <pc:sldMk cId="3130742884" sldId="284"/>
            <ac:spMk id="10" creationId="{B318F7CB-2D77-42CE-85A7-50282221F6CB}"/>
          </ac:spMkLst>
        </pc:spChg>
        <pc:spChg chg="mod">
          <ac:chgData name="Joel Gazagnaire" userId="af6e23d9811d1c1b" providerId="LiveId" clId="{3E11FEE7-9548-4D80-9329-D42EF79FE887}" dt="2021-08-01T08:27:23.875" v="144"/>
          <ac:spMkLst>
            <pc:docMk/>
            <pc:sldMk cId="3130742884" sldId="284"/>
            <ac:spMk id="13" creationId="{2D77BF5D-7A5A-415D-81DD-F1FD5876B252}"/>
          </ac:spMkLst>
        </pc:spChg>
        <pc:spChg chg="mod">
          <ac:chgData name="Joel Gazagnaire" userId="af6e23d9811d1c1b" providerId="LiveId" clId="{3E11FEE7-9548-4D80-9329-D42EF79FE887}" dt="2021-08-01T08:25:38.926" v="143"/>
          <ac:spMkLst>
            <pc:docMk/>
            <pc:sldMk cId="3130742884" sldId="284"/>
            <ac:spMk id="16" creationId="{1515CF86-4611-40E7-A0E5-793FAB42BF2E}"/>
          </ac:spMkLst>
        </pc:spChg>
        <pc:spChg chg="mod">
          <ac:chgData name="Joel Gazagnaire" userId="af6e23d9811d1c1b" providerId="LiveId" clId="{3E11FEE7-9548-4D80-9329-D42EF79FE887}" dt="2021-08-01T08:32:59.725" v="157"/>
          <ac:spMkLst>
            <pc:docMk/>
            <pc:sldMk cId="3130742884" sldId="284"/>
            <ac:spMk id="17" creationId="{F3A09557-DBF6-4AE3-AD06-DD556B548474}"/>
          </ac:spMkLst>
        </pc:spChg>
        <pc:spChg chg="mod">
          <ac:chgData name="Joel Gazagnaire" userId="af6e23d9811d1c1b" providerId="LiveId" clId="{3E11FEE7-9548-4D80-9329-D42EF79FE887}" dt="2021-08-01T08:20:34.958" v="138"/>
          <ac:spMkLst>
            <pc:docMk/>
            <pc:sldMk cId="3130742884" sldId="284"/>
            <ac:spMk id="20" creationId="{41300560-33DA-4369-ADC9-185CB56DA2D7}"/>
          </ac:spMkLst>
        </pc:spChg>
        <pc:spChg chg="mod">
          <ac:chgData name="Joel Gazagnaire" userId="af6e23d9811d1c1b" providerId="LiveId" clId="{3E11FEE7-9548-4D80-9329-D42EF79FE887}" dt="2021-08-01T08:30:34.245" v="150"/>
          <ac:spMkLst>
            <pc:docMk/>
            <pc:sldMk cId="3130742884" sldId="284"/>
            <ac:spMk id="24" creationId="{9BE95E9E-38A8-4C8F-A0CF-75CDBE707B94}"/>
          </ac:spMkLst>
        </pc:spChg>
        <pc:spChg chg="mod">
          <ac:chgData name="Joel Gazagnaire" userId="af6e23d9811d1c1b" providerId="LiveId" clId="{3E11FEE7-9548-4D80-9329-D42EF79FE887}" dt="2021-08-01T08:30:19.075" v="149"/>
          <ac:spMkLst>
            <pc:docMk/>
            <pc:sldMk cId="3130742884" sldId="284"/>
            <ac:spMk id="28" creationId="{B5DD98A5-8C30-44B7-AD12-96DF64F25301}"/>
          </ac:spMkLst>
        </pc:spChg>
        <pc:spChg chg="mod">
          <ac:chgData name="Joel Gazagnaire" userId="af6e23d9811d1c1b" providerId="LiveId" clId="{3E11FEE7-9548-4D80-9329-D42EF79FE887}" dt="2021-08-01T08:31:50.716" v="153"/>
          <ac:spMkLst>
            <pc:docMk/>
            <pc:sldMk cId="3130742884" sldId="284"/>
            <ac:spMk id="29" creationId="{D5D1DBBF-8667-4855-B0C9-C88698755F80}"/>
          </ac:spMkLst>
        </pc:spChg>
        <pc:spChg chg="mod">
          <ac:chgData name="Joel Gazagnaire" userId="af6e23d9811d1c1b" providerId="LiveId" clId="{3E11FEE7-9548-4D80-9329-D42EF79FE887}" dt="2021-08-01T08:32:11.927" v="154"/>
          <ac:spMkLst>
            <pc:docMk/>
            <pc:sldMk cId="3130742884" sldId="284"/>
            <ac:spMk id="30" creationId="{3654641A-26AC-44C6-B354-DA8FADA10DED}"/>
          </ac:spMkLst>
        </pc:spChg>
        <pc:spChg chg="mod">
          <ac:chgData name="Joel Gazagnaire" userId="af6e23d9811d1c1b" providerId="LiveId" clId="{3E11FEE7-9548-4D80-9329-D42EF79FE887}" dt="2021-08-01T08:32:45.788" v="156"/>
          <ac:spMkLst>
            <pc:docMk/>
            <pc:sldMk cId="3130742884" sldId="284"/>
            <ac:spMk id="31" creationId="{592070FC-9789-4E0A-9E09-C6F6C61995F2}"/>
          </ac:spMkLst>
        </pc:spChg>
        <pc:spChg chg="mod">
          <ac:chgData name="Joel Gazagnaire" userId="af6e23d9811d1c1b" providerId="LiveId" clId="{3E11FEE7-9548-4D80-9329-D42EF79FE887}" dt="2021-08-01T08:30:00.700" v="148"/>
          <ac:spMkLst>
            <pc:docMk/>
            <pc:sldMk cId="3130742884" sldId="284"/>
            <ac:spMk id="33" creationId="{77290FD4-8933-4718-A7D5-CCCD071D5BCA}"/>
          </ac:spMkLst>
        </pc:spChg>
        <pc:spChg chg="mod">
          <ac:chgData name="Joel Gazagnaire" userId="af6e23d9811d1c1b" providerId="LiveId" clId="{3E11FEE7-9548-4D80-9329-D42EF79FE887}" dt="2021-08-01T08:39:59.625" v="169"/>
          <ac:spMkLst>
            <pc:docMk/>
            <pc:sldMk cId="3130742884" sldId="284"/>
            <ac:spMk id="34" creationId="{C440E9E4-82AC-4870-BC1D-C7DE0519E537}"/>
          </ac:spMkLst>
        </pc:spChg>
        <pc:spChg chg="mod">
          <ac:chgData name="Joel Gazagnaire" userId="af6e23d9811d1c1b" providerId="LiveId" clId="{3E11FEE7-9548-4D80-9329-D42EF79FE887}" dt="2021-08-01T08:22:43.029" v="140"/>
          <ac:spMkLst>
            <pc:docMk/>
            <pc:sldMk cId="3130742884" sldId="284"/>
            <ac:spMk id="35" creationId="{FE134401-DC63-44D5-8EA3-9353A621196A}"/>
          </ac:spMkLst>
        </pc:spChg>
        <pc:spChg chg="mod">
          <ac:chgData name="Joel Gazagnaire" userId="af6e23d9811d1c1b" providerId="LiveId" clId="{3E11FEE7-9548-4D80-9329-D42EF79FE887}" dt="2021-08-01T08:21:44.341" v="139"/>
          <ac:spMkLst>
            <pc:docMk/>
            <pc:sldMk cId="3130742884" sldId="284"/>
            <ac:spMk id="36" creationId="{ED546605-08A1-440D-BC1E-891C74A87179}"/>
          </ac:spMkLst>
        </pc:spChg>
        <pc:spChg chg="mod">
          <ac:chgData name="Joel Gazagnaire" userId="af6e23d9811d1c1b" providerId="LiveId" clId="{3E11FEE7-9548-4D80-9329-D42EF79FE887}" dt="2021-08-01T08:23:43.236" v="141"/>
          <ac:spMkLst>
            <pc:docMk/>
            <pc:sldMk cId="3130742884" sldId="284"/>
            <ac:spMk id="37" creationId="{D3F27713-B19B-4027-B34F-6FE4F00E7D9D}"/>
          </ac:spMkLst>
        </pc:spChg>
        <pc:spChg chg="mod">
          <ac:chgData name="Joel Gazagnaire" userId="af6e23d9811d1c1b" providerId="LiveId" clId="{3E11FEE7-9548-4D80-9329-D42EF79FE887}" dt="2021-08-01T08:35:25.724" v="163"/>
          <ac:spMkLst>
            <pc:docMk/>
            <pc:sldMk cId="3130742884" sldId="284"/>
            <ac:spMk id="38" creationId="{6BA6398F-8BA2-482E-8125-74632408FE2A}"/>
          </ac:spMkLst>
        </pc:spChg>
        <pc:spChg chg="mod">
          <ac:chgData name="Joel Gazagnaire" userId="af6e23d9811d1c1b" providerId="LiveId" clId="{3E11FEE7-9548-4D80-9329-D42EF79FE887}" dt="2021-08-01T08:35:48.457" v="164"/>
          <ac:spMkLst>
            <pc:docMk/>
            <pc:sldMk cId="3130742884" sldId="284"/>
            <ac:spMk id="39" creationId="{FBBAAE31-7528-4FB2-A55B-DFD8B36DAF6A}"/>
          </ac:spMkLst>
        </pc:spChg>
        <pc:spChg chg="mod">
          <ac:chgData name="Joel Gazagnaire" userId="af6e23d9811d1c1b" providerId="LiveId" clId="{3E11FEE7-9548-4D80-9329-D42EF79FE887}" dt="2021-08-01T08:36:25.030" v="165"/>
          <ac:spMkLst>
            <pc:docMk/>
            <pc:sldMk cId="3130742884" sldId="284"/>
            <ac:spMk id="40" creationId="{47B9E41E-7FAA-4606-B43D-5F6588B225B4}"/>
          </ac:spMkLst>
        </pc:spChg>
        <pc:spChg chg="mod">
          <ac:chgData name="Joel Gazagnaire" userId="af6e23d9811d1c1b" providerId="LiveId" clId="{3E11FEE7-9548-4D80-9329-D42EF79FE887}" dt="2021-08-01T08:36:44.767" v="166"/>
          <ac:spMkLst>
            <pc:docMk/>
            <pc:sldMk cId="3130742884" sldId="284"/>
            <ac:spMk id="41" creationId="{FD3AB52A-2C5C-47F5-BEEA-D3EF343076C8}"/>
          </ac:spMkLst>
        </pc:spChg>
        <pc:spChg chg="mod">
          <ac:chgData name="Joel Gazagnaire" userId="af6e23d9811d1c1b" providerId="LiveId" clId="{3E11FEE7-9548-4D80-9329-D42EF79FE887}" dt="2021-08-01T08:36:59.599" v="167"/>
          <ac:spMkLst>
            <pc:docMk/>
            <pc:sldMk cId="3130742884" sldId="284"/>
            <ac:spMk id="42" creationId="{14DB59A3-F64D-49FE-ACA1-E2B80233524C}"/>
          </ac:spMkLst>
        </pc:spChg>
        <pc:spChg chg="mod">
          <ac:chgData name="Joel Gazagnaire" userId="af6e23d9811d1c1b" providerId="LiveId" clId="{3E11FEE7-9548-4D80-9329-D42EF79FE887}" dt="2021-08-01T08:25:13.404" v="142"/>
          <ac:spMkLst>
            <pc:docMk/>
            <pc:sldMk cId="3130742884" sldId="284"/>
            <ac:spMk id="44" creationId="{CD6AD9AA-2DA3-4CF5-837B-7E8880F5D20C}"/>
          </ac:spMkLst>
        </pc:spChg>
        <pc:spChg chg="mod">
          <ac:chgData name="Joel Gazagnaire" userId="af6e23d9811d1c1b" providerId="LiveId" clId="{3E11FEE7-9548-4D80-9329-D42EF79FE887}" dt="2021-08-01T08:34:18.487" v="160"/>
          <ac:spMkLst>
            <pc:docMk/>
            <pc:sldMk cId="3130742884" sldId="284"/>
            <ac:spMk id="47" creationId="{22819D45-CD00-4D42-8106-E55B92C90EBF}"/>
          </ac:spMkLst>
        </pc:spChg>
        <pc:spChg chg="mod">
          <ac:chgData name="Joel Gazagnaire" userId="af6e23d9811d1c1b" providerId="LiveId" clId="{3E11FEE7-9548-4D80-9329-D42EF79FE887}" dt="2021-08-01T08:30:50.432" v="151"/>
          <ac:spMkLst>
            <pc:docMk/>
            <pc:sldMk cId="3130742884" sldId="284"/>
            <ac:spMk id="50" creationId="{1F64D97E-88D3-4F28-977F-4C0ACDACC7C8}"/>
          </ac:spMkLst>
        </pc:spChg>
        <pc:spChg chg="mod">
          <ac:chgData name="Joel Gazagnaire" userId="af6e23d9811d1c1b" providerId="LiveId" clId="{3E11FEE7-9548-4D80-9329-D42EF79FE887}" dt="2021-08-01T08:34:37.259" v="161"/>
          <ac:spMkLst>
            <pc:docMk/>
            <pc:sldMk cId="3130742884" sldId="284"/>
            <ac:spMk id="52" creationId="{BA5F8308-27DB-44AA-8F5B-FED67D64152F}"/>
          </ac:spMkLst>
        </pc:spChg>
        <pc:spChg chg="mod">
          <ac:chgData name="Joel Gazagnaire" userId="af6e23d9811d1c1b" providerId="LiveId" clId="{3E11FEE7-9548-4D80-9329-D42EF79FE887}" dt="2021-08-01T08:33:46.287" v="158"/>
          <ac:spMkLst>
            <pc:docMk/>
            <pc:sldMk cId="3130742884" sldId="284"/>
            <ac:spMk id="54" creationId="{82A4ECB3-3586-4EFF-9641-CB2C86C4FC41}"/>
          </ac:spMkLst>
        </pc:spChg>
        <pc:spChg chg="mod">
          <ac:chgData name="Joel Gazagnaire" userId="af6e23d9811d1c1b" providerId="LiveId" clId="{3E11FEE7-9548-4D80-9329-D42EF79FE887}" dt="2021-08-01T08:28:04.915" v="145"/>
          <ac:spMkLst>
            <pc:docMk/>
            <pc:sldMk cId="3130742884" sldId="284"/>
            <ac:spMk id="55" creationId="{C225E0FA-0540-4BE1-84AC-0969DE0606A8}"/>
          </ac:spMkLst>
        </pc:spChg>
        <pc:spChg chg="mod">
          <ac:chgData name="Joel Gazagnaire" userId="af6e23d9811d1c1b" providerId="LiveId" clId="{3E11FEE7-9548-4D80-9329-D42EF79FE887}" dt="2021-08-01T08:34:56.107" v="162"/>
          <ac:spMkLst>
            <pc:docMk/>
            <pc:sldMk cId="3130742884" sldId="284"/>
            <ac:spMk id="58" creationId="{800ABA9E-58D3-42DC-B599-D2296B2A866F}"/>
          </ac:spMkLst>
        </pc:spChg>
        <pc:spChg chg="mod">
          <ac:chgData name="Joel Gazagnaire" userId="af6e23d9811d1c1b" providerId="LiveId" clId="{3E11FEE7-9548-4D80-9329-D42EF79FE887}" dt="2021-08-01T08:34:04.812" v="159"/>
          <ac:spMkLst>
            <pc:docMk/>
            <pc:sldMk cId="3130742884" sldId="284"/>
            <ac:spMk id="60" creationId="{D7904242-0BB3-4549-9361-A88F7227AEBF}"/>
          </ac:spMkLst>
        </pc:spChg>
      </pc:sldChg>
      <pc:sldMasterChg chg="modSldLayout">
        <pc:chgData name="Joel Gazagnaire" userId="af6e23d9811d1c1b" providerId="LiveId" clId="{3E11FEE7-9548-4D80-9329-D42EF79FE887}" dt="2021-07-07T16:06:24.032" v="4" actId="1076"/>
        <pc:sldMasterMkLst>
          <pc:docMk/>
          <pc:sldMasterMk cId="482488677" sldId="2147483648"/>
        </pc:sldMasterMkLst>
        <pc:sldLayoutChg chg="addSp modSp">
          <pc:chgData name="Joel Gazagnaire" userId="af6e23d9811d1c1b" providerId="LiveId" clId="{3E11FEE7-9548-4D80-9329-D42EF79FE887}" dt="2021-07-07T16:03:32.009" v="0"/>
          <pc:sldLayoutMkLst>
            <pc:docMk/>
            <pc:sldMasterMk cId="482488677" sldId="2147483648"/>
            <pc:sldLayoutMk cId="248503284" sldId="2147483670"/>
          </pc:sldLayoutMkLst>
          <pc:spChg chg="add mod">
            <ac:chgData name="Joel Gazagnaire" userId="af6e23d9811d1c1b" providerId="LiveId" clId="{3E11FEE7-9548-4D80-9329-D42EF79FE887}" dt="2021-07-07T16:03:32.009" v="0"/>
            <ac:spMkLst>
              <pc:docMk/>
              <pc:sldMasterMk cId="482488677" sldId="2147483648"/>
              <pc:sldLayoutMk cId="248503284" sldId="2147483670"/>
              <ac:spMk id="5" creationId="{A9E2D20D-CED6-4A2E-B9B4-8C79A2336635}"/>
            </ac:spMkLst>
          </pc:spChg>
        </pc:sldLayoutChg>
        <pc:sldLayoutChg chg="modSp mod">
          <pc:chgData name="Joel Gazagnaire" userId="af6e23d9811d1c1b" providerId="LiveId" clId="{3E11FEE7-9548-4D80-9329-D42EF79FE887}" dt="2021-07-07T16:06:24.032" v="4" actId="1076"/>
          <pc:sldLayoutMkLst>
            <pc:docMk/>
            <pc:sldMasterMk cId="482488677" sldId="2147483648"/>
            <pc:sldLayoutMk cId="2599230574" sldId="2147483678"/>
          </pc:sldLayoutMkLst>
          <pc:spChg chg="mod">
            <ac:chgData name="Joel Gazagnaire" userId="af6e23d9811d1c1b" providerId="LiveId" clId="{3E11FEE7-9548-4D80-9329-D42EF79FE887}" dt="2021-07-07T16:06:21.527" v="3" actId="1076"/>
            <ac:spMkLst>
              <pc:docMk/>
              <pc:sldMasterMk cId="482488677" sldId="2147483648"/>
              <pc:sldLayoutMk cId="2599230574" sldId="2147483678"/>
              <ac:spMk id="6" creationId="{163C730F-69EA-43E1-93BB-EC919FD61676}"/>
            </ac:spMkLst>
          </pc:spChg>
          <pc:picChg chg="mod">
            <ac:chgData name="Joel Gazagnaire" userId="af6e23d9811d1c1b" providerId="LiveId" clId="{3E11FEE7-9548-4D80-9329-D42EF79FE887}" dt="2021-07-07T16:06:24.032" v="4" actId="1076"/>
            <ac:picMkLst>
              <pc:docMk/>
              <pc:sldMasterMk cId="482488677" sldId="2147483648"/>
              <pc:sldLayoutMk cId="2599230574" sldId="2147483678"/>
              <ac:picMk id="4" creationId="{3A1CB157-8DC6-4C6C-A650-27B0AA7D991D}"/>
            </ac:picMkLst>
          </pc:picChg>
        </pc:sldLayoutChg>
      </pc:sldMasterChg>
    </pc:docChg>
  </pc:docChgLst>
  <pc:docChgLst>
    <pc:chgData name="Joel Gazagnaire" userId="af6e23d9811d1c1b" providerId="Windows Live" clId="Web-{80B75DCD-278A-4F5C-873C-0F9FD976DD09}"/>
    <pc:docChg chg="modSld">
      <pc:chgData name="Joel Gazagnaire" userId="af6e23d9811d1c1b" providerId="Windows Live" clId="Web-{80B75DCD-278A-4F5C-873C-0F9FD976DD09}" dt="2021-02-04T15:05:23.207" v="35" actId="14100"/>
      <pc:docMkLst>
        <pc:docMk/>
      </pc:docMkLst>
      <pc:sldChg chg="modSp">
        <pc:chgData name="Joel Gazagnaire" userId="af6e23d9811d1c1b" providerId="Windows Live" clId="Web-{80B75DCD-278A-4F5C-873C-0F9FD976DD09}" dt="2021-02-04T15:05:23.207" v="35" actId="14100"/>
        <pc:sldMkLst>
          <pc:docMk/>
          <pc:sldMk cId="324140904" sldId="261"/>
        </pc:sldMkLst>
        <pc:spChg chg="mod">
          <ac:chgData name="Joel Gazagnaire" userId="af6e23d9811d1c1b" providerId="Windows Live" clId="Web-{80B75DCD-278A-4F5C-873C-0F9FD976DD09}" dt="2021-02-04T15:05:23.207" v="35" actId="14100"/>
          <ac:spMkLst>
            <pc:docMk/>
            <pc:sldMk cId="324140904" sldId="261"/>
            <ac:spMk id="34" creationId="{B1FD6E0E-5381-4E95-87E1-36A5ECA7F9EA}"/>
          </ac:spMkLst>
        </pc:spChg>
        <pc:cxnChg chg="mod">
          <ac:chgData name="Joel Gazagnaire" userId="af6e23d9811d1c1b" providerId="Windows Live" clId="Web-{80B75DCD-278A-4F5C-873C-0F9FD976DD09}" dt="2021-02-04T15:05:23.207" v="35" actId="14100"/>
          <ac:cxnSpMkLst>
            <pc:docMk/>
            <pc:sldMk cId="324140904" sldId="261"/>
            <ac:cxnSpMk id="35" creationId="{C3761632-0DD6-41C4-AE98-21E7B5F87AD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D67-7481-4CE7-8D78-463A7A6638C8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D46A7-98C7-468D-BCC4-AABE08883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9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Teneur en sucre :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les moelleux  entre 20 et 40gr/l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les liquoreux &gt; à 40 gr/l jusqu’à parfois 120  gr/l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Vins présentant une bonne aptitude au vieillissement 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A boire à une t° de 10/12°C.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D46A7-98C7-468D-BCC4-AABE0888373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37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61467-C993-44AB-ABCF-8391D33DB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20B54B-AA50-4DB3-8588-96028E0A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E4419F-798E-448E-A98C-3971803A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87A538-5A22-403E-B6CF-9933EDF1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6D9F5-850F-4BAF-9993-C30292F9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23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4294143" y="682791"/>
            <a:ext cx="4749240" cy="53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70727" y="6434332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C00000"/>
                </a:solidFill>
                <a:latin typeface="Eras Bold ITC" panose="020B0907030504020204" pitchFamily="34" charset="0"/>
              </a:rPr>
              <a:t>Carte des boissons hors vin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8081801" y="682791"/>
            <a:ext cx="961582" cy="833181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1A7AB9-BE8E-49F4-B475-DB820D6AFE73}"/>
              </a:ext>
            </a:extLst>
          </p:cNvPr>
          <p:cNvSpPr txBox="1"/>
          <p:nvPr userDrawn="1"/>
        </p:nvSpPr>
        <p:spPr>
          <a:xfrm>
            <a:off x="9658407" y="6434332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Boissons AOP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696052-B6DE-4905-9CE3-B5BB04DFB4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15" y="6202060"/>
            <a:ext cx="593653" cy="6016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CDD74ED-72FB-4BD3-A2C3-7D314B4701C9}"/>
              </a:ext>
            </a:extLst>
          </p:cNvPr>
          <p:cNvSpPr txBox="1"/>
          <p:nvPr userDrawn="1"/>
        </p:nvSpPr>
        <p:spPr>
          <a:xfrm>
            <a:off x="7471520" y="643433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Boissons IGP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5F3A13-95E3-4192-BFA1-61580A0F4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9202" r="8375" b="9429"/>
          <a:stretch/>
        </p:blipFill>
        <p:spPr>
          <a:xfrm>
            <a:off x="9083376" y="6232977"/>
            <a:ext cx="593653" cy="5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114306" y="179994"/>
            <a:ext cx="5618172" cy="63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6605036" y="179994"/>
            <a:ext cx="1257480" cy="982211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FA488-668C-4666-AAA1-D1A052B713ED}"/>
              </a:ext>
            </a:extLst>
          </p:cNvPr>
          <p:cNvSpPr txBox="1"/>
          <p:nvPr userDrawn="1"/>
        </p:nvSpPr>
        <p:spPr>
          <a:xfrm>
            <a:off x="772946" y="6434332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Carte des AOP - </a:t>
            </a:r>
            <a:r>
              <a:rPr lang="fr-FR" sz="1800" b="1" i="0" dirty="0">
                <a:solidFill>
                  <a:srgbClr val="F29B0E"/>
                </a:solidFill>
                <a:latin typeface="Eras Bold ITC" panose="020B0907030504020204" pitchFamily="34" charset="0"/>
              </a:rPr>
              <a:t>Fromages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BB9439-398D-4324-83E8-7368551C1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" y="5991593"/>
            <a:ext cx="801338" cy="812071"/>
          </a:xfrm>
          <a:prstGeom prst="rect">
            <a:avLst/>
          </a:prstGeom>
        </p:spPr>
      </p:pic>
      <p:pic>
        <p:nvPicPr>
          <p:cNvPr id="4" name="Graphique 3" descr="Vache">
            <a:extLst>
              <a:ext uri="{FF2B5EF4-FFF2-40B4-BE49-F238E27FC236}">
                <a16:creationId xmlns:a16="http://schemas.microsoft.com/office/drawing/2014/main" id="{D6BEFC69-6A2D-44E1-8BF9-B4D5739EDB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6573" y="4498317"/>
            <a:ext cx="1095427" cy="1095427"/>
          </a:xfrm>
          <a:prstGeom prst="rect">
            <a:avLst/>
          </a:prstGeom>
        </p:spPr>
      </p:pic>
      <p:pic>
        <p:nvPicPr>
          <p:cNvPr id="6" name="Graphique 5" descr="Chèvre">
            <a:extLst>
              <a:ext uri="{FF2B5EF4-FFF2-40B4-BE49-F238E27FC236}">
                <a16:creationId xmlns:a16="http://schemas.microsoft.com/office/drawing/2014/main" id="{AA0EDC0D-3FFB-4D4F-8C31-89A458E899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375" y="3873451"/>
            <a:ext cx="706625" cy="706625"/>
          </a:xfrm>
          <a:prstGeom prst="rect">
            <a:avLst/>
          </a:prstGeom>
        </p:spPr>
      </p:pic>
      <p:pic>
        <p:nvPicPr>
          <p:cNvPr id="10" name="Graphique 9" descr="Mouton">
            <a:extLst>
              <a:ext uri="{FF2B5EF4-FFF2-40B4-BE49-F238E27FC236}">
                <a16:creationId xmlns:a16="http://schemas.microsoft.com/office/drawing/2014/main" id="{BC2EBE39-2E0F-4A16-93CF-64EC47C6A7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07589" y="3203144"/>
            <a:ext cx="706625" cy="70662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D13853C-8388-4E88-8D4D-944AF903BE7C}"/>
              </a:ext>
            </a:extLst>
          </p:cNvPr>
          <p:cNvSpPr txBox="1"/>
          <p:nvPr userDrawn="1"/>
        </p:nvSpPr>
        <p:spPr>
          <a:xfrm>
            <a:off x="9131547" y="5473005"/>
            <a:ext cx="3060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fleurie (PMCF)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lavée (PMCL)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non-cuite (PPNC)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cuite (PPC)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persillée (PP)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à croûte naturelle (PCN)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fraîche (PF)</a:t>
            </a:r>
          </a:p>
        </p:txBody>
      </p:sp>
    </p:spTree>
    <p:extLst>
      <p:ext uri="{BB962C8B-B14F-4D97-AF65-F5344CB8AC3E}">
        <p14:creationId xmlns:p14="http://schemas.microsoft.com/office/powerpoint/2010/main" val="289789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936737" y="967595"/>
            <a:ext cx="4094427" cy="45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6609" y="6358553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Carte des </a:t>
            </a:r>
            <a:r>
              <a:rPr lang="fr-FR" sz="18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autres fromages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6199555" y="967595"/>
            <a:ext cx="829002" cy="718304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Graphique 9" descr="Vache">
            <a:extLst>
              <a:ext uri="{FF2B5EF4-FFF2-40B4-BE49-F238E27FC236}">
                <a16:creationId xmlns:a16="http://schemas.microsoft.com/office/drawing/2014/main" id="{BED319C9-A921-4D9E-974C-4DF339E8C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6035" y="4755501"/>
            <a:ext cx="945965" cy="945965"/>
          </a:xfrm>
          <a:prstGeom prst="rect">
            <a:avLst/>
          </a:prstGeom>
        </p:spPr>
      </p:pic>
      <p:pic>
        <p:nvPicPr>
          <p:cNvPr id="11" name="Graphique 10" descr="Chèvre">
            <a:extLst>
              <a:ext uri="{FF2B5EF4-FFF2-40B4-BE49-F238E27FC236}">
                <a16:creationId xmlns:a16="http://schemas.microsoft.com/office/drawing/2014/main" id="{04775857-AFC8-4D00-A272-747E2E60FA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1788" y="4290652"/>
            <a:ext cx="610212" cy="610212"/>
          </a:xfrm>
          <a:prstGeom prst="rect">
            <a:avLst/>
          </a:prstGeom>
        </p:spPr>
      </p:pic>
      <p:pic>
        <p:nvPicPr>
          <p:cNvPr id="12" name="Graphique 11" descr="Mouton">
            <a:extLst>
              <a:ext uri="{FF2B5EF4-FFF2-40B4-BE49-F238E27FC236}">
                <a16:creationId xmlns:a16="http://schemas.microsoft.com/office/drawing/2014/main" id="{7ADBDF36-CD10-4236-B374-8C140186EC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04002" y="3805358"/>
            <a:ext cx="610212" cy="6102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E334EA5-F0E7-49F5-A7A5-A70B695C2B95}"/>
              </a:ext>
            </a:extLst>
          </p:cNvPr>
          <p:cNvSpPr txBox="1"/>
          <p:nvPr userDrawn="1"/>
        </p:nvSpPr>
        <p:spPr>
          <a:xfrm>
            <a:off x="9344747" y="5580727"/>
            <a:ext cx="2847253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fleurie (PMCF)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lavée (PMCL)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non-cuite (PPNC)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cuite (PPC)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persillée (PP)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à croûte naturelle (PCN)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fraîche (PF)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623B92-7F0A-4438-8E5E-5F510B97A450}"/>
              </a:ext>
            </a:extLst>
          </p:cNvPr>
          <p:cNvSpPr txBox="1"/>
          <p:nvPr userDrawn="1"/>
        </p:nvSpPr>
        <p:spPr>
          <a:xfrm>
            <a:off x="9925917" y="160692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</a:t>
            </a:r>
            <a:r>
              <a:rPr lang="fr-FR" sz="16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 IGP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F9A6569-5284-48C2-BA3B-91D48F680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9202" r="8375" b="9429"/>
          <a:stretch/>
        </p:blipFill>
        <p:spPr>
          <a:xfrm>
            <a:off x="11543668" y="44358"/>
            <a:ext cx="593653" cy="5833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73937DF-8ED3-4FDF-8F8B-8DA8CC72D08D}"/>
              </a:ext>
            </a:extLst>
          </p:cNvPr>
          <p:cNvSpPr txBox="1"/>
          <p:nvPr userDrawn="1"/>
        </p:nvSpPr>
        <p:spPr>
          <a:xfrm>
            <a:off x="10141840" y="675208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 </a:t>
            </a:r>
          </a:p>
          <a:p>
            <a:pPr algn="ctr"/>
            <a:r>
              <a:rPr lang="fr-FR" sz="1600" b="1" i="0" dirty="0">
                <a:solidFill>
                  <a:srgbClr val="772F10"/>
                </a:solidFill>
                <a:latin typeface="Eras Bold ITC" panose="020B0907030504020204" pitchFamily="34" charset="0"/>
              </a:rPr>
              <a:t>« </a:t>
            </a:r>
            <a:r>
              <a:rPr lang="fr-FR" sz="1600" b="1" i="0" dirty="0" err="1">
                <a:solidFill>
                  <a:srgbClr val="772F10"/>
                </a:solidFill>
                <a:latin typeface="Eras Bold ITC" panose="020B0907030504020204" pitchFamily="34" charset="0"/>
              </a:rPr>
              <a:t>Monastic</a:t>
            </a:r>
            <a:r>
              <a:rPr lang="fr-FR" sz="1600" b="1" i="0" dirty="0">
                <a:solidFill>
                  <a:srgbClr val="772F10"/>
                </a:solidFill>
                <a:latin typeface="Eras Bold ITC" panose="020B0907030504020204" pitchFamily="34" charset="0"/>
              </a:rPr>
              <a:t> »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3E6035-DD4E-43B6-96F2-8B43E6EE4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t="26206" r="17642" b="24568"/>
          <a:stretch/>
        </p:blipFill>
        <p:spPr>
          <a:xfrm>
            <a:off x="11543668" y="688579"/>
            <a:ext cx="555533" cy="59389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489784B-2FCC-4DF6-9566-5226AF714479}"/>
              </a:ext>
            </a:extLst>
          </p:cNvPr>
          <p:cNvSpPr txBox="1"/>
          <p:nvPr userDrawn="1"/>
        </p:nvSpPr>
        <p:spPr>
          <a:xfrm>
            <a:off x="10073394" y="1445659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 </a:t>
            </a:r>
          </a:p>
          <a:p>
            <a:pPr algn="ctr"/>
            <a:r>
              <a:rPr lang="fr-FR" sz="16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Label Rouge</a:t>
            </a:r>
          </a:p>
        </p:txBody>
      </p:sp>
      <p:pic>
        <p:nvPicPr>
          <p:cNvPr id="5" name="Image 4" descr="Une image contenant signe, arrêt, extérieur, ciel&#10;&#10;Description générée automatiquement">
            <a:extLst>
              <a:ext uri="{FF2B5EF4-FFF2-40B4-BE49-F238E27FC236}">
                <a16:creationId xmlns:a16="http://schemas.microsoft.com/office/drawing/2014/main" id="{6716A7A8-6410-4906-A869-6684E571347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056" y="1519741"/>
            <a:ext cx="645265" cy="4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374414" y="697394"/>
            <a:ext cx="4600748" cy="516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6609" y="6358553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Carte des </a:t>
            </a:r>
            <a:r>
              <a:rPr lang="fr-FR" sz="18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 labellisés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6042113" y="610712"/>
            <a:ext cx="1105078" cy="879608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Graphique 9" descr="Vache">
            <a:extLst>
              <a:ext uri="{FF2B5EF4-FFF2-40B4-BE49-F238E27FC236}">
                <a16:creationId xmlns:a16="http://schemas.microsoft.com/office/drawing/2014/main" id="{BED319C9-A921-4D9E-974C-4DF339E8C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6035" y="4755501"/>
            <a:ext cx="945965" cy="945965"/>
          </a:xfrm>
          <a:prstGeom prst="rect">
            <a:avLst/>
          </a:prstGeom>
        </p:spPr>
      </p:pic>
      <p:pic>
        <p:nvPicPr>
          <p:cNvPr id="11" name="Graphique 10" descr="Chèvre">
            <a:extLst>
              <a:ext uri="{FF2B5EF4-FFF2-40B4-BE49-F238E27FC236}">
                <a16:creationId xmlns:a16="http://schemas.microsoft.com/office/drawing/2014/main" id="{04775857-AFC8-4D00-A272-747E2E60FA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1788" y="4290652"/>
            <a:ext cx="610212" cy="610212"/>
          </a:xfrm>
          <a:prstGeom prst="rect">
            <a:avLst/>
          </a:prstGeom>
        </p:spPr>
      </p:pic>
      <p:pic>
        <p:nvPicPr>
          <p:cNvPr id="12" name="Graphique 11" descr="Mouton">
            <a:extLst>
              <a:ext uri="{FF2B5EF4-FFF2-40B4-BE49-F238E27FC236}">
                <a16:creationId xmlns:a16="http://schemas.microsoft.com/office/drawing/2014/main" id="{7ADBDF36-CD10-4236-B374-8C140186EC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04002" y="3805358"/>
            <a:ext cx="610212" cy="6102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E334EA5-F0E7-49F5-A7A5-A70B695C2B95}"/>
              </a:ext>
            </a:extLst>
          </p:cNvPr>
          <p:cNvSpPr txBox="1"/>
          <p:nvPr userDrawn="1"/>
        </p:nvSpPr>
        <p:spPr>
          <a:xfrm>
            <a:off x="9344747" y="5580727"/>
            <a:ext cx="2847253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fleurie (PMCF)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lavée (PMCL)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non-cuite (PPNC)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cuite (PPC)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persillée (PP)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à croûte naturelle (PCN)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fraîche (PF)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623B92-7F0A-4438-8E5E-5F510B97A450}"/>
              </a:ext>
            </a:extLst>
          </p:cNvPr>
          <p:cNvSpPr txBox="1"/>
          <p:nvPr userDrawn="1"/>
        </p:nvSpPr>
        <p:spPr>
          <a:xfrm>
            <a:off x="9868488" y="903326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</a:t>
            </a:r>
            <a:r>
              <a:rPr lang="fr-FR" sz="16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 IGP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F9A6569-5284-48C2-BA3B-91D48F680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9202" r="8375" b="9429"/>
          <a:stretch/>
        </p:blipFill>
        <p:spPr>
          <a:xfrm>
            <a:off x="11486239" y="786992"/>
            <a:ext cx="593653" cy="5833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73937DF-8ED3-4FDF-8F8B-8DA8CC72D08D}"/>
              </a:ext>
            </a:extLst>
          </p:cNvPr>
          <p:cNvSpPr txBox="1"/>
          <p:nvPr userDrawn="1"/>
        </p:nvSpPr>
        <p:spPr>
          <a:xfrm>
            <a:off x="10084411" y="1417842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 </a:t>
            </a:r>
          </a:p>
          <a:p>
            <a:pPr algn="ctr"/>
            <a:r>
              <a:rPr lang="fr-FR" sz="1600" b="1" i="0" dirty="0">
                <a:solidFill>
                  <a:srgbClr val="772F10"/>
                </a:solidFill>
                <a:latin typeface="Eras Bold ITC" panose="020B0907030504020204" pitchFamily="34" charset="0"/>
              </a:rPr>
              <a:t>« </a:t>
            </a:r>
            <a:r>
              <a:rPr lang="fr-FR" sz="1600" b="1" i="0" dirty="0" err="1">
                <a:solidFill>
                  <a:srgbClr val="772F10"/>
                </a:solidFill>
                <a:latin typeface="Eras Bold ITC" panose="020B0907030504020204" pitchFamily="34" charset="0"/>
              </a:rPr>
              <a:t>Monastic</a:t>
            </a:r>
            <a:r>
              <a:rPr lang="fr-FR" sz="1600" b="1" i="0" dirty="0">
                <a:solidFill>
                  <a:srgbClr val="772F10"/>
                </a:solidFill>
                <a:latin typeface="Eras Bold ITC" panose="020B0907030504020204" pitchFamily="34" charset="0"/>
              </a:rPr>
              <a:t> »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3E6035-DD4E-43B6-96F2-8B43E6EE4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t="26206" r="17642" b="24568"/>
          <a:stretch/>
        </p:blipFill>
        <p:spPr>
          <a:xfrm>
            <a:off x="11486239" y="1431213"/>
            <a:ext cx="555533" cy="59389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489784B-2FCC-4DF6-9566-5226AF714479}"/>
              </a:ext>
            </a:extLst>
          </p:cNvPr>
          <p:cNvSpPr txBox="1"/>
          <p:nvPr userDrawn="1"/>
        </p:nvSpPr>
        <p:spPr>
          <a:xfrm>
            <a:off x="10015965" y="2188293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 </a:t>
            </a:r>
          </a:p>
          <a:p>
            <a:pPr algn="ctr"/>
            <a:r>
              <a:rPr lang="fr-FR" sz="16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Label Rouge</a:t>
            </a:r>
          </a:p>
        </p:txBody>
      </p:sp>
      <p:pic>
        <p:nvPicPr>
          <p:cNvPr id="5" name="Image 4" descr="Une image contenant signe, arrêt, extérieur, ciel&#10;&#10;Description générée automatiquement">
            <a:extLst>
              <a:ext uri="{FF2B5EF4-FFF2-40B4-BE49-F238E27FC236}">
                <a16:creationId xmlns:a16="http://schemas.microsoft.com/office/drawing/2014/main" id="{6716A7A8-6410-4906-A869-6684E571347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627" y="2262375"/>
            <a:ext cx="645265" cy="47489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7DD929B-01AE-4256-BB25-1343F48CD4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239" y="95790"/>
            <a:ext cx="593653" cy="6016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F9CA96A-5C5F-427E-BF5C-2002C8ABD1C5}"/>
              </a:ext>
            </a:extLst>
          </p:cNvPr>
          <p:cNvSpPr txBox="1"/>
          <p:nvPr userDrawn="1"/>
        </p:nvSpPr>
        <p:spPr>
          <a:xfrm>
            <a:off x="9811581" y="266861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</a:t>
            </a:r>
            <a:r>
              <a:rPr lang="fr-FR" sz="16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 </a:t>
            </a:r>
            <a:r>
              <a:rPr lang="fr-FR" sz="16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AOP</a:t>
            </a:r>
          </a:p>
        </p:txBody>
      </p:sp>
    </p:spTree>
    <p:extLst>
      <p:ext uri="{BB962C8B-B14F-4D97-AF65-F5344CB8AC3E}">
        <p14:creationId xmlns:p14="http://schemas.microsoft.com/office/powerpoint/2010/main" val="364010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4294143" y="682791"/>
            <a:ext cx="4749240" cy="53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70727" y="6434332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C00000"/>
                </a:solidFill>
                <a:latin typeface="Eras Bold ITC" panose="020B0907030504020204" pitchFamily="34" charset="0"/>
              </a:rPr>
              <a:t>Carte des friandises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8081801" y="682791"/>
            <a:ext cx="961582" cy="833181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999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745100" y="358347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1558" y="6425671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00B0F0"/>
                </a:solidFill>
                <a:latin typeface="Eras Bold ITC" panose="020B0907030504020204" pitchFamily="34" charset="0"/>
              </a:rPr>
              <a:t>Carte des eaux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27239" y="270667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9CC12A-6179-477F-9725-82BBDC3137C6}"/>
              </a:ext>
            </a:extLst>
          </p:cNvPr>
          <p:cNvSpPr txBox="1"/>
          <p:nvPr userDrawn="1"/>
        </p:nvSpPr>
        <p:spPr>
          <a:xfrm>
            <a:off x="10509825" y="6102505"/>
            <a:ext cx="144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00B0F0"/>
                </a:solidFill>
                <a:latin typeface="Eras Bold ITC" panose="020B0907030504020204" pitchFamily="34" charset="0"/>
              </a:rPr>
              <a:t>PLATES</a:t>
            </a:r>
          </a:p>
          <a:p>
            <a:r>
              <a:rPr lang="fr-FR" sz="1800" b="1" i="0" dirty="0">
                <a:solidFill>
                  <a:srgbClr val="00B050"/>
                </a:solidFill>
                <a:latin typeface="Eras Bold ITC" panose="020B0907030504020204" pitchFamily="34" charset="0"/>
              </a:rPr>
              <a:t>GAZEUSES</a:t>
            </a:r>
          </a:p>
        </p:txBody>
      </p:sp>
    </p:spTree>
    <p:extLst>
      <p:ext uri="{BB962C8B-B14F-4D97-AF65-F5344CB8AC3E}">
        <p14:creationId xmlns:p14="http://schemas.microsoft.com/office/powerpoint/2010/main" val="22167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1399819" y="358347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1558" y="6425671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7030A0"/>
                </a:solidFill>
                <a:latin typeface="Eras Bold ITC" panose="020B0907030504020204" pitchFamily="34" charset="0"/>
              </a:rPr>
              <a:t>Cépages de France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5663952" y="254042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A34DDF-B1BA-4200-9910-976EC7D649A0}"/>
              </a:ext>
            </a:extLst>
          </p:cNvPr>
          <p:cNvSpPr txBox="1"/>
          <p:nvPr userDrawn="1"/>
        </p:nvSpPr>
        <p:spPr>
          <a:xfrm>
            <a:off x="11094349" y="6148605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0" dirty="0">
                <a:solidFill>
                  <a:srgbClr val="C00000"/>
                </a:solidFill>
                <a:latin typeface="Eras Bold ITC" panose="020B0907030504020204" pitchFamily="34" charset="0"/>
              </a:rPr>
              <a:t>Rouges</a:t>
            </a:r>
          </a:p>
          <a:p>
            <a:r>
              <a:rPr lang="fr-FR" sz="1800" b="1" i="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Blancs</a:t>
            </a:r>
          </a:p>
        </p:txBody>
      </p:sp>
    </p:spTree>
    <p:extLst>
      <p:ext uri="{BB962C8B-B14F-4D97-AF65-F5344CB8AC3E}">
        <p14:creationId xmlns:p14="http://schemas.microsoft.com/office/powerpoint/2010/main" val="184224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1558" y="6425671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83AE1"/>
                </a:solidFill>
                <a:latin typeface="Eras Bold ITC" panose="020B0907030504020204" pitchFamily="34" charset="0"/>
              </a:rPr>
              <a:t>Effervescents de France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E2D20D-CED6-4A2E-B9B4-8C79A2336635}"/>
              </a:ext>
            </a:extLst>
          </p:cNvPr>
          <p:cNvSpPr txBox="1"/>
          <p:nvPr userDrawn="1"/>
        </p:nvSpPr>
        <p:spPr>
          <a:xfrm>
            <a:off x="11094349" y="6148605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0" dirty="0">
                <a:solidFill>
                  <a:srgbClr val="C00000"/>
                </a:solidFill>
                <a:latin typeface="Eras Bold ITC" panose="020B0907030504020204" pitchFamily="34" charset="0"/>
              </a:rPr>
              <a:t>Rouges</a:t>
            </a:r>
          </a:p>
          <a:p>
            <a:r>
              <a:rPr lang="fr-FR" sz="1800" b="1" i="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Blancs</a:t>
            </a:r>
          </a:p>
        </p:txBody>
      </p:sp>
    </p:spTree>
    <p:extLst>
      <p:ext uri="{BB962C8B-B14F-4D97-AF65-F5344CB8AC3E}">
        <p14:creationId xmlns:p14="http://schemas.microsoft.com/office/powerpoint/2010/main" val="248503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1558" y="6425671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Vins Primeurs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1AC9C2-AC29-4EDA-B09B-B6972F7150CA}"/>
              </a:ext>
            </a:extLst>
          </p:cNvPr>
          <p:cNvSpPr txBox="1"/>
          <p:nvPr userDrawn="1"/>
        </p:nvSpPr>
        <p:spPr>
          <a:xfrm>
            <a:off x="151558" y="5773947"/>
            <a:ext cx="1478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Blancs (B)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Rouges (R)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Rosé (r)</a:t>
            </a:r>
          </a:p>
        </p:txBody>
      </p:sp>
    </p:spTree>
    <p:extLst>
      <p:ext uri="{BB962C8B-B14F-4D97-AF65-F5344CB8AC3E}">
        <p14:creationId xmlns:p14="http://schemas.microsoft.com/office/powerpoint/2010/main" val="2841044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9069617" y="210672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29B0E"/>
                </a:solidFill>
                <a:latin typeface="Eras Bold ITC" panose="020B0907030504020204" pitchFamily="34" charset="0"/>
              </a:rPr>
              <a:t>VINS DOUX NATURELS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BCFC15-AC38-45FE-8761-27D6210884E1}"/>
              </a:ext>
            </a:extLst>
          </p:cNvPr>
          <p:cNvSpPr txBox="1"/>
          <p:nvPr userDrawn="1"/>
        </p:nvSpPr>
        <p:spPr>
          <a:xfrm>
            <a:off x="10722815" y="580004"/>
            <a:ext cx="1213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Blancs</a:t>
            </a:r>
          </a:p>
          <a:p>
            <a:r>
              <a:rPr lang="fr-FR" b="1" dirty="0">
                <a:solidFill>
                  <a:srgbClr val="FF0000"/>
                </a:solidFill>
                <a:latin typeface="Eras Bold ITC" panose="020B0907030504020204" pitchFamily="34" charset="0"/>
              </a:rPr>
              <a:t>Rouges</a:t>
            </a:r>
          </a:p>
          <a:p>
            <a:r>
              <a:rPr lang="fr-FR" sz="1800" b="1" dirty="0">
                <a:solidFill>
                  <a:srgbClr val="D99594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MV Boli" panose="02000500030200090000" pitchFamily="2" charset="0"/>
              </a:rPr>
              <a:t>Ambrées</a:t>
            </a:r>
            <a:endParaRPr lang="fr-FR" b="1" dirty="0">
              <a:solidFill>
                <a:schemeClr val="accent2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7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B7068-3B4C-4B4B-950D-C61DF92E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E653B-6052-4C55-85A1-6E380723A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C4AC57-FE92-4035-B2A3-3B0F6B47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8FBA8B-6E6B-4776-8C52-78CE8470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00153C-815F-4675-8B40-0797F700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315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9923631" y="6046980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83AE1"/>
                </a:solidFill>
                <a:latin typeface="Eras Bold ITC" panose="020B0907030504020204" pitchFamily="34" charset="0"/>
              </a:rPr>
              <a:t>Vins Liquoreux</a:t>
            </a:r>
          </a:p>
          <a:p>
            <a:r>
              <a:rPr lang="fr-FR" sz="1800" b="1" i="0" dirty="0">
                <a:solidFill>
                  <a:srgbClr val="F29B0E"/>
                </a:solidFill>
                <a:latin typeface="Eras Bold ITC" panose="020B0907030504020204" pitchFamily="34" charset="0"/>
              </a:rPr>
              <a:t>Vins Moelleux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28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42321" y="210672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0" dirty="0">
                <a:solidFill>
                  <a:schemeClr val="tx1"/>
                </a:solidFill>
                <a:latin typeface="Eras Bold ITC" panose="020B0907030504020204" pitchFamily="34" charset="0"/>
              </a:rPr>
              <a:t>Hotels distinction Palace (31)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13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9053408" y="64773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0" dirty="0">
                <a:solidFill>
                  <a:srgbClr val="00B0F0"/>
                </a:solidFill>
                <a:latin typeface="Eras Bold ITC" panose="020B0907030504020204" pitchFamily="34" charset="0"/>
              </a:rPr>
              <a:t>Huîtres de France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Graphique 3" descr="Huître avec perles avec un remplissage uni">
            <a:extLst>
              <a:ext uri="{FF2B5EF4-FFF2-40B4-BE49-F238E27FC236}">
                <a16:creationId xmlns:a16="http://schemas.microsoft.com/office/drawing/2014/main" id="{CD03B13A-5921-49B8-B14C-0EBB95362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5899" y="526438"/>
            <a:ext cx="994913" cy="9949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B6C789B-81F5-49C9-86FB-BC02E7AC4C23}"/>
              </a:ext>
            </a:extLst>
          </p:cNvPr>
          <p:cNvSpPr txBox="1"/>
          <p:nvPr userDrawn="1"/>
        </p:nvSpPr>
        <p:spPr>
          <a:xfrm>
            <a:off x="10590688" y="1567517"/>
            <a:ext cx="13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0" dirty="0">
                <a:solidFill>
                  <a:srgbClr val="F83AE1"/>
                </a:solidFill>
                <a:latin typeface="Eras Bold ITC" panose="020B0907030504020204" pitchFamily="34" charset="0"/>
              </a:rPr>
              <a:t>Plates</a:t>
            </a:r>
          </a:p>
          <a:p>
            <a:r>
              <a:rPr lang="fr-FR" sz="2400" b="1" i="0" dirty="0">
                <a:solidFill>
                  <a:srgbClr val="00B0F0"/>
                </a:solidFill>
                <a:latin typeface="Eras Bold ITC" panose="020B0907030504020204" pitchFamily="34" charset="0"/>
              </a:rPr>
              <a:t>Creuses</a:t>
            </a:r>
          </a:p>
        </p:txBody>
      </p:sp>
    </p:spTree>
    <p:extLst>
      <p:ext uri="{BB962C8B-B14F-4D97-AF65-F5344CB8AC3E}">
        <p14:creationId xmlns:p14="http://schemas.microsoft.com/office/powerpoint/2010/main" val="3408949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0718541" y="6477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0" dirty="0">
                <a:solidFill>
                  <a:srgbClr val="F29B0E"/>
                </a:solidFill>
                <a:latin typeface="Eras Bold ITC" panose="020B0907030504020204" pitchFamily="34" charset="0"/>
              </a:rPr>
              <a:t>Pains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 descr="Baguette contour">
            <a:extLst>
              <a:ext uri="{FF2B5EF4-FFF2-40B4-BE49-F238E27FC236}">
                <a16:creationId xmlns:a16="http://schemas.microsoft.com/office/drawing/2014/main" id="{99A26A94-A282-4DE9-86F3-54713923DE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2859" y="5264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58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1045532" y="6396335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Bières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Graphique 3" descr="Bière contour">
            <a:extLst>
              <a:ext uri="{FF2B5EF4-FFF2-40B4-BE49-F238E27FC236}">
                <a16:creationId xmlns:a16="http://schemas.microsoft.com/office/drawing/2014/main" id="{3A1CB157-8DC6-4C6C-A650-27B0AA7D99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12607" y="5783269"/>
            <a:ext cx="679393" cy="6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30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47085" y="6313890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0" dirty="0">
                <a:solidFill>
                  <a:schemeClr val="tx1"/>
                </a:solidFill>
                <a:latin typeface="Eras Bold ITC" panose="020B0907030504020204" pitchFamily="34" charset="0"/>
              </a:rPr>
              <a:t>Tables 3 étoiles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042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DC508-D702-4A59-99C5-0769A52D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84CC72-58E7-4FE1-92D4-23B41D6F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39572D-E07C-4546-9DC2-D776A7D51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FA05BE-499B-4AF9-94CC-86FFD97F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6851E9-85D4-4F54-8B04-4291B595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45A96E-AABF-42AE-BCB2-D1F9EAAC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358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600F0-CEDD-4A77-B44E-F3878351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5F7897-1C68-41AE-A8CC-0F948A42E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B238C7-A7CF-43E4-B242-D77A25C1B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0E94B3-F2B8-4A46-A684-D910D915E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7AC89D-D865-4828-BA5D-57470917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D4FA5C-2C09-4463-93AC-6DAEA758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316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C1921-2FF9-4BD3-BFD8-7F3DACDA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573D51-9C42-4EBF-8712-2C535677D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5B8034-4D06-4377-8E4C-E2257C35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E82076-A0DC-42BF-8719-0B1D7815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ACD13-F6AE-4C6E-BF0C-6A7C6423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451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FF7427-1104-446B-A698-133D6DC51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A7E540-40F2-4DC8-A446-2EC36926D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5AC4A1-D4CA-46C6-A74F-E78DDF2D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D1F8FF-BAC3-452E-A1D6-1BFD2606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72D956-DBDE-404A-A2FB-D0099462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8FFAA-59F8-4F5D-82F0-A3BD6B33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50D397-3E5A-4716-A5A2-EB8A5A3D4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B5400-CAB5-4CDE-8450-F7C1C3C3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1ADE9-04CF-4DAB-9B06-464AFDB5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639D04-A5DD-4F62-9B15-44FF3632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93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F0EBE5-DE95-42B8-8E04-5075F955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484BE5-3BEB-43F0-A416-003B64C1C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3687EF-4AA2-4B66-BEF0-5748BA5F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D8FC7A-FA94-462C-818C-4B85B582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3EA6DF-9B3A-43BE-A1E5-4AB4E769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03A7EB-CD04-4F98-9BDD-B363D406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06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CF4C8-DD61-4A88-80EE-4EAED6C6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434AA5-4880-4D0E-936E-60F7E5135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FC621B-BF2C-40C5-A9C0-8659932C4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E3650C-7205-474A-BAD7-B696D0DC1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D6BA99-D8C1-45FD-A1A1-72C24D4C7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2BDB13-7312-4A8F-B4F3-C203B306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C79E34-41AC-47B7-B50B-DBE7B1D7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1A583E-B5DE-4888-85D4-8E6A3F74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0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D58D-2F8B-4C31-A775-274EB9E4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91B2A1-C9A8-45C5-BEDB-C319C536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D780F4-AB32-451F-9924-2EC6B75D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C8D6BB-A87A-473D-BFCC-A0ACCD7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70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311879" y="186645"/>
            <a:ext cx="5960251" cy="66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229482" y="6425706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Carte des régions française</a:t>
            </a:r>
            <a:endParaRPr lang="fr-FR" sz="1800" b="1" i="0" dirty="0">
              <a:solidFill>
                <a:srgbClr val="00B050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8971473" y="540329"/>
            <a:ext cx="1250228" cy="1064184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3295762" y="109008"/>
            <a:ext cx="5015091" cy="56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772946" y="6434332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Carte des AOP - </a:t>
            </a:r>
            <a:r>
              <a:rPr lang="fr-FR" sz="1800" b="1" i="0" dirty="0">
                <a:solidFill>
                  <a:srgbClr val="00B050"/>
                </a:solidFill>
                <a:latin typeface="Eras Bold ITC" panose="020B0907030504020204" pitchFamily="34" charset="0"/>
              </a:rPr>
              <a:t>Marqueurs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256721" y="109008"/>
            <a:ext cx="1015409" cy="879820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14841F-1B02-440E-B1F1-48C7EDA61B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" y="5991593"/>
            <a:ext cx="801338" cy="81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5068991" y="525807"/>
            <a:ext cx="4297294" cy="48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8137601" y="6433635"/>
            <a:ext cx="316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Carte des IGP - </a:t>
            </a:r>
            <a:r>
              <a:rPr lang="fr-FR" sz="1800" b="1" i="0" dirty="0">
                <a:solidFill>
                  <a:srgbClr val="00B050"/>
                </a:solidFill>
                <a:latin typeface="Eras Bold ITC" panose="020B0907030504020204" pitchFamily="34" charset="0"/>
              </a:rPr>
              <a:t>Marqueurs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8497352" y="447820"/>
            <a:ext cx="1035647" cy="805059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05B7E7-C5BE-4A0B-8E72-983051D1D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9202" r="8375" b="9429"/>
          <a:stretch/>
        </p:blipFill>
        <p:spPr>
          <a:xfrm>
            <a:off x="11307058" y="6037487"/>
            <a:ext cx="806349" cy="7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1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7EDFE6-D8EF-4A99-9819-0E6EF8A7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DF61FA-2C0D-4C59-BC55-D38E46102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FF54D4-2A90-4627-AB7C-BB0F54A18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E2A7D-ED0A-4282-BD47-E370E7AFDD12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470C93-ABC5-4B5C-8DF4-3E59BA8AD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407DC-7BA5-42E9-BAB7-1CAD2D1FA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8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5" r:id="rId7"/>
    <p:sldLayoutId id="2147483655" r:id="rId8"/>
    <p:sldLayoutId id="2147483660" r:id="rId9"/>
    <p:sldLayoutId id="2147483661" r:id="rId10"/>
    <p:sldLayoutId id="2147483663" r:id="rId11"/>
    <p:sldLayoutId id="2147483662" r:id="rId12"/>
    <p:sldLayoutId id="2147483665" r:id="rId13"/>
    <p:sldLayoutId id="2147483668" r:id="rId14"/>
    <p:sldLayoutId id="2147483667" r:id="rId15"/>
    <p:sldLayoutId id="2147483669" r:id="rId16"/>
    <p:sldLayoutId id="2147483670" r:id="rId17"/>
    <p:sldLayoutId id="2147483671" r:id="rId18"/>
    <p:sldLayoutId id="2147483676" r:id="rId19"/>
    <p:sldLayoutId id="2147483672" r:id="rId20"/>
    <p:sldLayoutId id="2147483673" r:id="rId21"/>
    <p:sldLayoutId id="2147483674" r:id="rId22"/>
    <p:sldLayoutId id="2147483677" r:id="rId23"/>
    <p:sldLayoutId id="2147483678" r:id="rId24"/>
    <p:sldLayoutId id="2147483679" r:id="rId25"/>
    <p:sldLayoutId id="2147483656" r:id="rId26"/>
    <p:sldLayoutId id="2147483657" r:id="rId27"/>
    <p:sldLayoutId id="2147483658" r:id="rId28"/>
    <p:sldLayoutId id="2147483659" r:id="rId29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n-vigne.com/cepage/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omages-et-vins-de-savoie.fr/shop/vin-blanc-petillant-aoc-ayze/" TargetMode="External"/><Relationship Id="rId13" Type="http://schemas.openxmlformats.org/officeDocument/2006/relationships/hyperlink" Target="https://www.vins-gaillac.com/notre-vignoble/nos-vins-aop-igp/aop-gaillac-methode-ancestrale/?legal=1" TargetMode="External"/><Relationship Id="rId18" Type="http://schemas.openxmlformats.org/officeDocument/2006/relationships/hyperlink" Target="http://www.vin-vigne.com/vin/vin-seyssel-mousseux.html" TargetMode="External"/><Relationship Id="rId3" Type="http://schemas.openxmlformats.org/officeDocument/2006/relationships/hyperlink" Target="https://clairette-de-die.com/fr/" TargetMode="External"/><Relationship Id="rId7" Type="http://schemas.openxmlformats.org/officeDocument/2006/relationships/hyperlink" Target="http://www.vin-vigne.com/vin/vin-vouvray-petillant.html" TargetMode="External"/><Relationship Id="rId12" Type="http://schemas.openxmlformats.org/officeDocument/2006/relationships/hyperlink" Target="https://www.limoux-aoc.com/aop-limoux-blanquette-de-limoux" TargetMode="External"/><Relationship Id="rId17" Type="http://schemas.openxmlformats.org/officeDocument/2006/relationships/hyperlink" Target="http://www.vin-vigne.com/vin/vin-saumur-mousseux-blanc.html" TargetMode="External"/><Relationship Id="rId2" Type="http://schemas.openxmlformats.org/officeDocument/2006/relationships/hyperlink" Target="https://www.champagne.fr/fr/accueil" TargetMode="External"/><Relationship Id="rId16" Type="http://schemas.openxmlformats.org/officeDocument/2006/relationships/hyperlink" Target="http://www.vin-vigne.com/vin/vin-saint-peray-mousseux.html" TargetMode="External"/><Relationship Id="rId20" Type="http://schemas.openxmlformats.org/officeDocument/2006/relationships/hyperlink" Target="http://www.vin-vigne.com/vin/vin-montlouis-sur-loire-mousseux.html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remants.com/cremant-de-bordeaux/" TargetMode="External"/><Relationship Id="rId11" Type="http://schemas.openxmlformats.org/officeDocument/2006/relationships/hyperlink" Target="https://www.limoux-aoc.com/aop-limoux-methode-ancestrale" TargetMode="External"/><Relationship Id="rId5" Type="http://schemas.openxmlformats.org/officeDocument/2006/relationships/hyperlink" Target="http://www.cremantbourgogne.fr/" TargetMode="External"/><Relationship Id="rId15" Type="http://schemas.openxmlformats.org/officeDocument/2006/relationships/hyperlink" Target="http://www.vin-vigne.com/vin/vin-bugey-cerdon-methode-ancestrale.html" TargetMode="External"/><Relationship Id="rId10" Type="http://schemas.openxmlformats.org/officeDocument/2006/relationships/hyperlink" Target="https://www.limoux-aoc.com/aop-cremant-de-limoux" TargetMode="External"/><Relationship Id="rId19" Type="http://schemas.openxmlformats.org/officeDocument/2006/relationships/hyperlink" Target="https://cremants.com/cremant-de-savoie/" TargetMode="External"/><Relationship Id="rId4" Type="http://schemas.openxmlformats.org/officeDocument/2006/relationships/hyperlink" Target="https://cremants.com/cremant-dalsace/" TargetMode="External"/><Relationship Id="rId9" Type="http://schemas.openxmlformats.org/officeDocument/2006/relationships/hyperlink" Target="https://cremants.com/cremant-de-loire/" TargetMode="External"/><Relationship Id="rId14" Type="http://schemas.openxmlformats.org/officeDocument/2006/relationships/hyperlink" Target="https://cremants.com/cremant-du-jura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rchestercollection.com/fr/paris/le-meurice/" TargetMode="External"/><Relationship Id="rId13" Type="http://schemas.openxmlformats.org/officeDocument/2006/relationships/hyperlink" Target="https://www.peninsula.com/fr/global-pages/special-offers/page-content/group-offer/summer-online-exclusive-offer" TargetMode="External"/><Relationship Id="rId18" Type="http://schemas.openxmlformats.org/officeDocument/2006/relationships/hyperlink" Target="https://airelles.com/fr/destination/courchevel-hotel" TargetMode="External"/><Relationship Id="rId26" Type="http://schemas.openxmlformats.org/officeDocument/2006/relationships/hyperlink" Target="https://airelles.com/fr/destination/gordes-hotel" TargetMode="External"/><Relationship Id="rId3" Type="http://schemas.openxmlformats.org/officeDocument/2006/relationships/hyperlink" Target="https://www.rosewoodhotels.com/fr/hotel-de-crillon" TargetMode="External"/><Relationship Id="rId21" Type="http://schemas.openxmlformats.org/officeDocument/2006/relationships/hyperlink" Target="https://airelles.com/fr/destination/chateau-de-la-messardiere-hotel?Hotelnames=TAFR66584325&amp;d=30d-xppc&amp;partner=FB-PACK-PPC-15&amp;campaignId=1342788145|53427914763|kwd-433900645838" TargetMode="External"/><Relationship Id="rId7" Type="http://schemas.openxmlformats.org/officeDocument/2006/relationships/hyperlink" Target="https://www.oetkercollection.com/fr/hotels/le-bristol-paris/" TargetMode="External"/><Relationship Id="rId12" Type="http://schemas.openxmlformats.org/officeDocument/2006/relationships/hyperlink" Target="https://www.shangri-la.com/" TargetMode="External"/><Relationship Id="rId17" Type="http://schemas.openxmlformats.org/officeDocument/2006/relationships/hyperlink" Target="https://www.lek2palace.com/fr/" TargetMode="External"/><Relationship Id="rId25" Type="http://schemas.openxmlformats.org/officeDocument/2006/relationships/hyperlink" Target="https://www.chevalblanc.com/fr/maison/st-tropez/" TargetMode="External"/><Relationship Id="rId2" Type="http://schemas.openxmlformats.org/officeDocument/2006/relationships/hyperlink" Target="http://www.fourseasons.com/fr/paris/" TargetMode="External"/><Relationship Id="rId16" Type="http://schemas.openxmlformats.org/officeDocument/2006/relationships/hyperlink" Target="https://www.oetkercollection.com/fr/hotels/lapogee-courchevel/" TargetMode="External"/><Relationship Id="rId20" Type="http://schemas.openxmlformats.org/officeDocument/2006/relationships/hyperlink" Target="https://www.byblos.com/" TargetMode="External"/><Relationship Id="rId29" Type="http://schemas.openxmlformats.org/officeDocument/2006/relationships/hyperlink" Target="https://www.hyatt.com/fr-FR/hotel/france/hotel-du-palais-biarritz/biqub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dorchestercollection.com/fr/paris/hotel-plaza-athenee/" TargetMode="External"/><Relationship Id="rId11" Type="http://schemas.openxmlformats.org/officeDocument/2006/relationships/hyperlink" Target="https://www.leroyalmonceau.com/" TargetMode="External"/><Relationship Id="rId24" Type="http://schemas.openxmlformats.org/officeDocument/2006/relationships/hyperlink" Target="https://www.oetkercollection.com/fr/hotels/hotel-du-cap-eden-roc/" TargetMode="External"/><Relationship Id="rId32" Type="http://schemas.openxmlformats.org/officeDocument/2006/relationships/hyperlink" Target="https://www.chevalblanc.com/fr/404/" TargetMode="External"/><Relationship Id="rId5" Type="http://schemas.openxmlformats.org/officeDocument/2006/relationships/hyperlink" Target="https://www.hotellutetia.com/fr" TargetMode="External"/><Relationship Id="rId15" Type="http://schemas.openxmlformats.org/officeDocument/2006/relationships/hyperlink" Target="https://www.hotelsbarriere.com/fr/courchevel/les-neiges.html" TargetMode="External"/><Relationship Id="rId23" Type="http://schemas.openxmlformats.org/officeDocument/2006/relationships/hyperlink" Target="https://www.fourseasons.com/fr/capferrat/" TargetMode="External"/><Relationship Id="rId28" Type="http://schemas.openxmlformats.org/officeDocument/2006/relationships/hyperlink" Target="https://www.villalacoste.com/" TargetMode="External"/><Relationship Id="rId10" Type="http://schemas.openxmlformats.org/officeDocument/2006/relationships/hyperlink" Target="https://www.hyatt.com/fr-FR/hotel/france/park-hyatt-paris-vendome/parph" TargetMode="External"/><Relationship Id="rId19" Type="http://schemas.openxmlformats.org/officeDocument/2006/relationships/hyperlink" Target="https://www.hotel-royal-evian.com/" TargetMode="External"/><Relationship Id="rId31" Type="http://schemas.openxmlformats.org/officeDocument/2006/relationships/hyperlink" Target="https://www.michelguerard.com/" TargetMode="External"/><Relationship Id="rId4" Type="http://schemas.openxmlformats.org/officeDocument/2006/relationships/hyperlink" Target="https://www.lareserve-paris.com/" TargetMode="External"/><Relationship Id="rId9" Type="http://schemas.openxmlformats.org/officeDocument/2006/relationships/hyperlink" Target="https://www.mandarinoriental.fr/?kw=mandarin-oriental_e&amp;htl=GLOBAL&amp;eng=Google_FR&amp;src=PPC&amp;gclid=EAIaIQobChMI25H6hpiz3QIVkwrTCh3fvAn0EAAYASAAEgJsEfD_BwE" TargetMode="External"/><Relationship Id="rId14" Type="http://schemas.openxmlformats.org/officeDocument/2006/relationships/hyperlink" Target="https://www.chevalblanc.com/en/maison/courchevel/" TargetMode="External"/><Relationship Id="rId22" Type="http://schemas.openxmlformats.org/officeDocument/2006/relationships/hyperlink" Target="https://www.oetkercollection.com/fr/hotels/chateau-saint-martin/" TargetMode="External"/><Relationship Id="rId27" Type="http://schemas.openxmlformats.org/officeDocument/2006/relationships/hyperlink" Target="https://www.lareserve-ramatuelle.com/" TargetMode="External"/><Relationship Id="rId30" Type="http://schemas.openxmlformats.org/officeDocument/2006/relationships/hyperlink" Target="https://www.sources-caudalie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taurant-kei.fr/" TargetMode="External"/><Relationship Id="rId13" Type="http://schemas.openxmlformats.org/officeDocument/2006/relationships/hyperlink" Target="https://www.floconsdesel.com/fr/" TargetMode="External"/><Relationship Id="rId18" Type="http://schemas.openxmlformats.org/officeDocument/2006/relationships/hyperlink" Target="https://www.alain-passard.com/" TargetMode="External"/><Relationship Id="rId26" Type="http://schemas.openxmlformats.org/officeDocument/2006/relationships/hyperlink" Target="https://www.coutanceaularochelle.com/" TargetMode="External"/><Relationship Id="rId3" Type="http://schemas.openxmlformats.org/officeDocument/2006/relationships/hyperlink" Target="https://www.closdessens.com/" TargetMode="External"/><Relationship Id="rId21" Type="http://schemas.openxmlformats.org/officeDocument/2006/relationships/hyperlink" Target="https://www.yannick-alleno.com/fr/" TargetMode="External"/><Relationship Id="rId7" Type="http://schemas.openxmlformats.org/officeDocument/2006/relationships/hyperlink" Target="https://www.chevalblanc.com/fr/maison/courchevel/restaurants-et-bars/le-1947-cheval-blanc-courchevel/" TargetMode="External"/><Relationship Id="rId12" Type="http://schemas.openxmlformats.org/officeDocument/2006/relationships/hyperlink" Target="https://www.passedat.fr/fr/hotel-5-etoiles-restaurant-etoile-marseille" TargetMode="External"/><Relationship Id="rId17" Type="http://schemas.openxmlformats.org/officeDocument/2006/relationships/hyperlink" Target="https://www.ambroisie-paris.com/" TargetMode="External"/><Relationship Id="rId25" Type="http://schemas.openxmlformats.org/officeDocument/2006/relationships/hyperlink" Target="https://troisgros.fr/page_troisgros_le-restaurant" TargetMode="External"/><Relationship Id="rId2" Type="http://schemas.openxmlformats.org/officeDocument/2006/relationships/hyperlink" Target="https://www.mirazur.fr/" TargetMode="External"/><Relationship Id="rId16" Type="http://schemas.openxmlformats.org/officeDocument/2006/relationships/hyperlink" Target="https://www.guysavoy.com/" TargetMode="External"/><Relationship Id="rId20" Type="http://schemas.openxmlformats.org/officeDocument/2006/relationships/hyperlink" Target="https://www.oetkercollection.com/fr/hotels/le-bristol-paris/restaurants-et-bar/epicure/" TargetMode="External"/><Relationship Id="rId29" Type="http://schemas.openxmlformats.org/officeDocument/2006/relationships/hyperlink" Target="https://www.chevalblanc.com/fr/maison/st-tropez/restaurants-et-bars/la-vague-d-or-st-tropez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lameloise.fr/" TargetMode="External"/><Relationship Id="rId11" Type="http://schemas.openxmlformats.org/officeDocument/2006/relationships/hyperlink" Target="https://www.alexandre-mazzia.com/" TargetMode="External"/><Relationship Id="rId24" Type="http://schemas.openxmlformats.org/officeDocument/2006/relationships/hyperlink" Target="https://www.assiettechampenoise.com/" TargetMode="External"/><Relationship Id="rId5" Type="http://schemas.openxmlformats.org/officeDocument/2006/relationships/hyperlink" Target="https://www.hotelducastellet.net/fr/restaurants/restaurant-christophe-bacquie.html" TargetMode="External"/><Relationship Id="rId15" Type="http://schemas.openxmlformats.org/officeDocument/2006/relationships/hyperlink" Target="https://www.dorchestercollection.com/en/paris/hotel-plaza-athenee/" TargetMode="External"/><Relationship Id="rId23" Type="http://schemas.openxmlformats.org/officeDocument/2006/relationships/hyperlink" Target="https://www.leprecatelan.com/?gclid=CjwKCAjwjJmIBhA4EiwAQdCbxkiJ_tZE8gTB9ff0vD4malnmBuRL6v0KqsSOsaXwtootNCapx5QHfBoC5WIQAvD_BwE" TargetMode="External"/><Relationship Id="rId28" Type="http://schemas.openxmlformats.org/officeDocument/2006/relationships/hyperlink" Target="https://www.la-bouitte.com/fr/" TargetMode="External"/><Relationship Id="rId10" Type="http://schemas.openxmlformats.org/officeDocument/2006/relationships/hyperlink" Target="https://www.aubergeduvieuxpuits.fr/fr/" TargetMode="External"/><Relationship Id="rId19" Type="http://schemas.openxmlformats.org/officeDocument/2006/relationships/hyperlink" Target="https://www.restaurant-lecinq.com/" TargetMode="External"/><Relationship Id="rId31" Type="http://schemas.openxmlformats.org/officeDocument/2006/relationships/hyperlink" Target="https://www.georgesblanc.com/fr/village-blanc/nos-restaurants/restaurant-georges-blanc.html" TargetMode="External"/><Relationship Id="rId4" Type="http://schemas.openxmlformats.org/officeDocument/2006/relationships/hyperlink" Target="https://www.baumaniere.com/gastronomie" TargetMode="External"/><Relationship Id="rId9" Type="http://schemas.openxmlformats.org/officeDocument/2006/relationships/hyperlink" Target="https://lespresdeugenie.com/" TargetMode="External"/><Relationship Id="rId14" Type="http://schemas.openxmlformats.org/officeDocument/2006/relationships/hyperlink" Target="https://www.montecarlosbm.com/fr/restaurant-monaco" TargetMode="External"/><Relationship Id="rId22" Type="http://schemas.openxmlformats.org/officeDocument/2006/relationships/hyperlink" Target="https://pierregagnaire.com/restaurants/pierre_gagnaire" TargetMode="External"/><Relationship Id="rId27" Type="http://schemas.openxmlformats.org/officeDocument/2006/relationships/hyperlink" Target="https://www.lesmaisonsmarcon.fr/restaurant-regis-et-jacques-marcon/" TargetMode="External"/><Relationship Id="rId30" Type="http://schemas.openxmlformats.org/officeDocument/2006/relationships/hyperlink" Target="https://anne-sophie-pic.com/valenc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pouletdebresse.fr/" TargetMode="External"/><Relationship Id="rId18" Type="http://schemas.openxmlformats.org/officeDocument/2006/relationships/hyperlink" Target="https://www.iledere.com/decouvrir/une-ile-authentique/une-ile-savoureuse/la-pomme-de-terre-primeur-aop-de-l-ile-de-re#:~:text=La%20pomme%20de%20terre%20primeur%20AOP%20des%20producteurs%20l'Ile,donc%20d'un%20produit%20frais." TargetMode="External"/><Relationship Id="rId26" Type="http://schemas.openxmlformats.org/officeDocument/2006/relationships/hyperlink" Target="http://aoc-muscat-du-ventoux.com/" TargetMode="External"/><Relationship Id="rId39" Type="http://schemas.openxmlformats.org/officeDocument/2006/relationships/hyperlink" Target="http://www.aocfarinedechataignecorse.com/" TargetMode="External"/><Relationship Id="rId21" Type="http://schemas.openxmlformats.org/officeDocument/2006/relationships/hyperlink" Target="https://www.chataigne-ardeche.com/" TargetMode="External"/><Relationship Id="rId34" Type="http://schemas.openxmlformats.org/officeDocument/2006/relationships/hyperlink" Target="https://www.inao.gouv.fr/eng/produit/4326" TargetMode="External"/><Relationship Id="rId7" Type="http://schemas.openxmlformats.org/officeDocument/2006/relationships/hyperlink" Target="https://www.charcuteriedecorse.com/une-aoc/" TargetMode="External"/><Relationship Id="rId2" Type="http://schemas.openxmlformats.org/officeDocument/2006/relationships/hyperlink" Target="http://isigny-aop.com/" TargetMode="External"/><Relationship Id="rId16" Type="http://schemas.openxmlformats.org/officeDocument/2006/relationships/hyperlink" Target="https://www.inao.gouv.fr/produit/3324" TargetMode="External"/><Relationship Id="rId20" Type="http://schemas.openxmlformats.org/officeDocument/2006/relationships/hyperlink" Target="https://www.inao.gouv.fr/produit/3298#:~:text=Description,en%20raison%20de%20sa%20fermet%C3%A9." TargetMode="External"/><Relationship Id="rId29" Type="http://schemas.openxmlformats.org/officeDocument/2006/relationships/hyperlink" Target="https://www.noixduperigord.com/fr/" TargetMode="External"/><Relationship Id="rId41" Type="http://schemas.openxmlformats.org/officeDocument/2006/relationships/hyperlink" Target="https://mieldecorse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boeufdecharolles.fr/index_accueil.php?struct=71BDC" TargetMode="External"/><Relationship Id="rId11" Type="http://schemas.openxmlformats.org/officeDocument/2006/relationships/hyperlink" Target="http://www.lalentillevertedupuy.com/" TargetMode="External"/><Relationship Id="rId24" Type="http://schemas.openxmlformats.org/officeDocument/2006/relationships/hyperlink" Target="http://www.aoc-fin-gras-du-mezenc.com/accueil/" TargetMode="External"/><Relationship Id="rId32" Type="http://schemas.openxmlformats.org/officeDocument/2006/relationships/hyperlink" Target="http://www.porcnoir.fr/" TargetMode="External"/><Relationship Id="rId37" Type="http://schemas.openxmlformats.org/officeDocument/2006/relationships/hyperlink" Target="https://www.aoc-olive-nimes.fr/aop-olive-de-nimes/" TargetMode="External"/><Relationship Id="rId40" Type="http://schemas.openxmlformats.org/officeDocument/2006/relationships/hyperlink" Target="https://www.oliudicorsica.fr/" TargetMode="External"/><Relationship Id="rId5" Type="http://schemas.openxmlformats.org/officeDocument/2006/relationships/hyperlink" Target="http://www.mieldesapindesvosges-aop.fr/" TargetMode="External"/><Relationship Id="rId15" Type="http://schemas.openxmlformats.org/officeDocument/2006/relationships/hyperlink" Target="https://moules-aop.com/" TargetMode="External"/><Relationship Id="rId23" Type="http://schemas.openxmlformats.org/officeDocument/2006/relationships/hyperlink" Target="https://www.nyons-aoc.com/FR/" TargetMode="External"/><Relationship Id="rId28" Type="http://schemas.openxmlformats.org/officeDocument/2006/relationships/hyperlink" Target="https://www.kintoa.fr/" TargetMode="External"/><Relationship Id="rId36" Type="http://schemas.openxmlformats.org/officeDocument/2006/relationships/hyperlink" Target="https://www.produits-origine.com/appellations/aop-lucques-du-languedoc/" TargetMode="External"/><Relationship Id="rId10" Type="http://schemas.openxmlformats.org/officeDocument/2006/relationships/hyperlink" Target="https://www.inao.gouv.fr/produit/3479" TargetMode="External"/><Relationship Id="rId19" Type="http://schemas.openxmlformats.org/officeDocument/2006/relationships/hyperlink" Target="https://www.aop-beurre-charentes-poitou.fr/" TargetMode="External"/><Relationship Id="rId31" Type="http://schemas.openxmlformats.org/officeDocument/2006/relationships/hyperlink" Target="http://www.ail-violet-cadours.fr/" TargetMode="External"/><Relationship Id="rId4" Type="http://schemas.openxmlformats.org/officeDocument/2006/relationships/hyperlink" Target="https://agriculture.gouv.fr/lappellation-dorigine-protegee-pres-sales-de-la-baie-de-somme" TargetMode="External"/><Relationship Id="rId9" Type="http://schemas.openxmlformats.org/officeDocument/2006/relationships/hyperlink" Target="http://www.aop-pressales-montsaintmichel.fr/eleveurs_agneaux.php" TargetMode="External"/><Relationship Id="rId14" Type="http://schemas.openxmlformats.org/officeDocument/2006/relationships/hyperlink" Target="https://www.aoc-creme-beurre-bresse.fr/" TargetMode="External"/><Relationship Id="rId22" Type="http://schemas.openxmlformats.org/officeDocument/2006/relationships/hyperlink" Target="https://www.aoc-noixdegrenoble.com/" TargetMode="External"/><Relationship Id="rId27" Type="http://schemas.openxmlformats.org/officeDocument/2006/relationships/hyperlink" Target="http://www.pimentdespelette.com/" TargetMode="External"/><Relationship Id="rId30" Type="http://schemas.openxmlformats.org/officeDocument/2006/relationships/hyperlink" Target="https://www.chasselas-de-moissac.com/fr/" TargetMode="External"/><Relationship Id="rId35" Type="http://schemas.openxmlformats.org/officeDocument/2006/relationships/hyperlink" Target="https://www.inao.gouv.fr/produit/7099" TargetMode="External"/><Relationship Id="rId8" Type="http://schemas.openxmlformats.org/officeDocument/2006/relationships/hyperlink" Target="http://aoptaureaudecamargue.com/les-races/" TargetMode="External"/><Relationship Id="rId3" Type="http://schemas.openxmlformats.org/officeDocument/2006/relationships/image" Target="../media/image2.png"/><Relationship Id="rId12" Type="http://schemas.openxmlformats.org/officeDocument/2006/relationships/hyperlink" Target="http://www.pomme-limousin.org/" TargetMode="External"/><Relationship Id="rId17" Type="http://schemas.openxmlformats.org/officeDocument/2006/relationships/hyperlink" Target="http://www.oignon-de-roscoff.fr/" TargetMode="External"/><Relationship Id="rId25" Type="http://schemas.openxmlformats.org/officeDocument/2006/relationships/hyperlink" Target="https://fr.wikipedia.org/wiki/Figue_de_Solli%C3%A8s" TargetMode="External"/><Relationship Id="rId33" Type="http://schemas.openxmlformats.org/officeDocument/2006/relationships/hyperlink" Target="https://www.aop-bareges-gavarnie.com/" TargetMode="External"/><Relationship Id="rId38" Type="http://schemas.openxmlformats.org/officeDocument/2006/relationships/hyperlink" Target="https://oignon-doux-des-cevennes.fr/" TargetMode="Externa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alsace-qualite.com/produits-alsaciens-de-qualite/volailles-fermieres-label-rouge" TargetMode="External"/><Relationship Id="rId117" Type="http://schemas.openxmlformats.org/officeDocument/2006/relationships/hyperlink" Target="https://www.produits-origine.com/appellations/igp-mogette-de-vendee/#:~:text=L'IGP%20%C2%AB%20Mogette%20de%20Vend%C3%A9e,ou%20au%20stade%20demi%20sec." TargetMode="External"/><Relationship Id="rId21" Type="http://schemas.openxmlformats.org/officeDocument/2006/relationships/hyperlink" Target="https://www.nosproduitsdequalite.fr/labels/528" TargetMode="External"/><Relationship Id="rId42" Type="http://schemas.openxmlformats.org/officeDocument/2006/relationships/hyperlink" Target="https://www.inao.gouv.fr/Nos-actualites/Reconnaissance-de-l-IGP-Kiwi-de-Corse" TargetMode="External"/><Relationship Id="rId47" Type="http://schemas.openxmlformats.org/officeDocument/2006/relationships/hyperlink" Target="https://www.inao.gouv.fr/produit/3477" TargetMode="External"/><Relationship Id="rId63" Type="http://schemas.openxmlformats.org/officeDocument/2006/relationships/hyperlink" Target="https://www.salaisons-lacaune.fr/" TargetMode="External"/><Relationship Id="rId68" Type="http://schemas.openxmlformats.org/officeDocument/2006/relationships/hyperlink" Target="https://www.inao.gouv.fr/produit/3447#:~:text=Description,proche%20de%20la%20maturit%C3%A9%20sexuelle." TargetMode="External"/><Relationship Id="rId84" Type="http://schemas.openxmlformats.org/officeDocument/2006/relationships/hyperlink" Target="https://www.volaillesvey.fr/" TargetMode="External"/><Relationship Id="rId89" Type="http://schemas.openxmlformats.org/officeDocument/2006/relationships/hyperlink" Target="https://www.qualiteviande-aquitaine.fr/marques-viande-regionales/agneau/lagneau-du-perigord/" TargetMode="External"/><Relationship Id="rId112" Type="http://schemas.openxmlformats.org/officeDocument/2006/relationships/hyperlink" Target="https://www.porcsdelasarthe.fr/porc-fermier-cenomans/" TargetMode="External"/><Relationship Id="rId16" Type="http://schemas.openxmlformats.org/officeDocument/2006/relationships/hyperlink" Target="https://www.licques-volailles.fr/decouvrir-volailles-licques/nos-engagements" TargetMode="External"/><Relationship Id="rId107" Type="http://schemas.openxmlformats.org/officeDocument/2006/relationships/hyperlink" Target="https://www.volailles-challans.fr/" TargetMode="External"/><Relationship Id="rId11" Type="http://schemas.openxmlformats.org/officeDocument/2006/relationships/hyperlink" Target="https://fr.wikipedia.org/wiki/Porc_de_Normandie#:~:text=Pour%20obtenir%20le%20label%20IGP,l'origine%20fran%C3%A7aise%20des%20produits.&amp;text=Le%20Porc%20de%20Normandie%20a,un%20niveau%20de%20qualit%C3%A9%20sup%C3%A9rieure." TargetMode="External"/><Relationship Id="rId32" Type="http://schemas.openxmlformats.org/officeDocument/2006/relationships/hyperlink" Target="https://www.nosproduitsdequalite.fr/labels/629" TargetMode="External"/><Relationship Id="rId37" Type="http://schemas.openxmlformats.org/officeDocument/2006/relationships/hyperlink" Target="https://www.refletsdefrance.fr/produits/produits-du-traiteur/pates-fraiches-et-quenelles/ravioles-du-dauphine-igp-label-rouge" TargetMode="External"/><Relationship Id="rId53" Type="http://schemas.openxmlformats.org/officeDocument/2006/relationships/hyperlink" Target="https://www.melon-du-quercy.fr/" TargetMode="External"/><Relationship Id="rId58" Type="http://schemas.openxmlformats.org/officeDocument/2006/relationships/hyperlink" Target="https://www.irqualim.net/produits-regionaux/viandes-ovines/agneau-laiton-de-laveyron" TargetMode="External"/><Relationship Id="rId74" Type="http://schemas.openxmlformats.org/officeDocument/2006/relationships/hyperlink" Target="http://www.pruneau.fr/indication-geographique-protegee.html" TargetMode="External"/><Relationship Id="rId79" Type="http://schemas.openxmlformats.org/officeDocument/2006/relationships/hyperlink" Target="https://www.saucisson-jambon-auvergne.com/saucisson-sec-auvergne/2-signes-officiels-de-qualite/" TargetMode="External"/><Relationship Id="rId102" Type="http://schemas.openxmlformats.org/officeDocument/2006/relationships/hyperlink" Target="https://www.loue.fr/produit/Lou%C3%A9/Les-poulets-fermiers-Label-Rouge-ou-Bio-IGP-p7.aspx" TargetMode="External"/><Relationship Id="rId123" Type="http://schemas.openxmlformats.org/officeDocument/2006/relationships/hyperlink" Target="https://presse.provenceguide.com/nouvelle-igp-la-cerise-des-coteaux-du-ventoux/" TargetMode="External"/><Relationship Id="rId5" Type="http://schemas.openxmlformats.org/officeDocument/2006/relationships/hyperlink" Target="http://www.aoc-igp.fr/coquille-saint-jacques-des-cotes-d-armor/" TargetMode="External"/><Relationship Id="rId90" Type="http://schemas.openxmlformats.org/officeDocument/2006/relationships/hyperlink" Target="https://www.qualiteviande-aquitaine.fr/marques-viande-regionales/boeuf/le-boeuf-de-bazas/" TargetMode="External"/><Relationship Id="rId95" Type="http://schemas.openxmlformats.org/officeDocument/2006/relationships/hyperlink" Target="https://lepouletduperigord.fr/les-produits-poulet-perigord/la-poularde-le-chapon-du-perigord/" TargetMode="External"/><Relationship Id="rId22" Type="http://schemas.openxmlformats.org/officeDocument/2006/relationships/hyperlink" Target="https://www.inao.gouv.fr/produit/3446#:~:text=Les%20volailles%20du%20Plateau%20de%20Langres%20sont%20issues%20de%20souches,est%20r%C3%A9alis%C3%A9%20%C3%A0%20l'abattoir." TargetMode="External"/><Relationship Id="rId27" Type="http://schemas.openxmlformats.org/officeDocument/2006/relationships/hyperlink" Target="https://miel.alsace/" TargetMode="External"/><Relationship Id="rId43" Type="http://schemas.openxmlformats.org/officeDocument/2006/relationships/hyperlink" Target="https://www.inao.gouv.fr/Nos-actualites/Le-Miel-des-Cevennes-obtient-l-IGP" TargetMode="External"/><Relationship Id="rId48" Type="http://schemas.openxmlformats.org/officeDocument/2006/relationships/hyperlink" Target="https://agneau-de-lozere.com/" TargetMode="External"/><Relationship Id="rId64" Type="http://schemas.openxmlformats.org/officeDocument/2006/relationships/hyperlink" Target="http://haricotdecastelnaudary.fr/" TargetMode="External"/><Relationship Id="rId69" Type="http://schemas.openxmlformats.org/officeDocument/2006/relationships/hyperlink" Target="https://www.asperges-blayais.com/accueil/" TargetMode="External"/><Relationship Id="rId113" Type="http://schemas.openxmlformats.org/officeDocument/2006/relationships/hyperlink" Target="http://vendee-qualite.com/la-production-du-porc-fermier/" TargetMode="External"/><Relationship Id="rId118" Type="http://schemas.openxmlformats.org/officeDocument/2006/relationships/hyperlink" Target="https://www.refletsdefrance.fr/produits/boulangerie-et-saveurs-d-antan/brioches/brioche-vendeenne-igp-pur-beurre-tressee-la-main" TargetMode="External"/><Relationship Id="rId80" Type="http://schemas.openxmlformats.org/officeDocument/2006/relationships/hyperlink" Target="https://www.auvergne-rhone-alpes-gourmand.fr/produits/details/2/59-igp-lr-agneau-du-bourbonnais" TargetMode="External"/><Relationship Id="rId85" Type="http://schemas.openxmlformats.org/officeDocument/2006/relationships/hyperlink" Target="https://www.aspergelandes.com/" TargetMode="External"/><Relationship Id="rId12" Type="http://schemas.openxmlformats.org/officeDocument/2006/relationships/hyperlink" Target="https://www.nosproduitsdequalite.fr/labels/549" TargetMode="External"/><Relationship Id="rId17" Type="http://schemas.openxmlformats.org/officeDocument/2006/relationships/hyperlink" Target="https://www.nosproduitsdequalite.fr/labels/537" TargetMode="External"/><Relationship Id="rId33" Type="http://schemas.openxmlformats.org/officeDocument/2006/relationships/hyperlink" Target="http://charolaisdebourgogne.org/" TargetMode="External"/><Relationship Id="rId38" Type="http://schemas.openxmlformats.org/officeDocument/2006/relationships/hyperlink" Target="https://www.nosproduitsdequalite.fr/labels/650#:~:text=Le%20Pintadeau%20de%20la%20Dr%C3%B4me,par%20des%20p%C3%A9pins%20de%20raisin." TargetMode="External"/><Relationship Id="rId59" Type="http://schemas.openxmlformats.org/officeDocument/2006/relationships/hyperlink" Target="https://agneau-quercy.com/" TargetMode="External"/><Relationship Id="rId103" Type="http://schemas.openxmlformats.org/officeDocument/2006/relationships/hyperlink" Target="https://boeuffermierdumaine.com/" TargetMode="External"/><Relationship Id="rId108" Type="http://schemas.openxmlformats.org/officeDocument/2006/relationships/hyperlink" Target="https://www.inao.gouv.fr/produit/3429" TargetMode="External"/><Relationship Id="rId124" Type="http://schemas.openxmlformats.org/officeDocument/2006/relationships/hyperlink" Target="https://www.herbes-de-provence.org/igp-thym-de-provence/" TargetMode="External"/><Relationship Id="rId54" Type="http://schemas.openxmlformats.org/officeDocument/2006/relationships/hyperlink" Target="https://www.produits-origine.com/appellations/igp-ail-blanc-de-lomagne/" TargetMode="External"/><Relationship Id="rId70" Type="http://schemas.openxmlformats.org/officeDocument/2006/relationships/hyperlink" Target="https://www.inao.gouv.fr/produit/3392" TargetMode="External"/><Relationship Id="rId75" Type="http://schemas.openxmlformats.org/officeDocument/2006/relationships/hyperlink" Target="http://www.jambon-de-bayonne.com/origine-qualite/le-porc-du-sud-ouest-igp/" TargetMode="External"/><Relationship Id="rId91" Type="http://schemas.openxmlformats.org/officeDocument/2006/relationships/hyperlink" Target="https://www.qualiteviande-aquitaine.fr/marques-viande-regionales/boeuf/le-boeuf-de-chalosse/" TargetMode="External"/><Relationship Id="rId96" Type="http://schemas.openxmlformats.org/officeDocument/2006/relationships/hyperlink" Target="http://www.jambon-de-bayonne.com/origine-qualite/garanties-dorigine-igp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nosproduitsdequalite.fr/labels/522#:~:text=Les%20Volailles%20de%20Bretagne%20IGP,des%20dindes%20et%20des%20pintades." TargetMode="External"/><Relationship Id="rId23" Type="http://schemas.openxmlformats.org/officeDocument/2006/relationships/hyperlink" Target="https://www.bergamote-nancy.fr/fr/bergamote-nancy-le-label-igp.html" TargetMode="External"/><Relationship Id="rId28" Type="http://schemas.openxmlformats.org/officeDocument/2006/relationships/hyperlink" Target="https://www.nosproduitsdequalite.fr/labels/544" TargetMode="External"/><Relationship Id="rId49" Type="http://schemas.openxmlformats.org/officeDocument/2006/relationships/hyperlink" Target="https://www.inao.gouv.fr/produit/4174" TargetMode="External"/><Relationship Id="rId114" Type="http://schemas.openxmlformats.org/officeDocument/2006/relationships/hyperlink" Target="http://www.tradition-de-vendee.com/ligp-indication-geographique-protegee-pour-le-jambon-de-vendee/" TargetMode="External"/><Relationship Id="rId119" Type="http://schemas.openxmlformats.org/officeDocument/2006/relationships/hyperlink" Target="https://www.refletsdefrance.fr/produits/boulangerie-et-saveurs-d-antan/brioches/gache-vendeenne-igp-pur-beurre-la-creme-fraiche" TargetMode="External"/><Relationship Id="rId44" Type="http://schemas.openxmlformats.org/officeDocument/2006/relationships/hyperlink" Target="https://www.inao.gouv.fr/Espace-presse/L-Artichaut-du-Roussillon-obtient-l-Indication-geographique-protegee-05-10-2015" TargetMode="External"/><Relationship Id="rId60" Type="http://schemas.openxmlformats.org/officeDocument/2006/relationships/hyperlink" Target="http://www.veau-aveyron.fr/" TargetMode="External"/><Relationship Id="rId65" Type="http://schemas.openxmlformats.org/officeDocument/2006/relationships/hyperlink" Target="https://www.melon-hautpoitou.fr/fr/producteurs/" TargetMode="External"/><Relationship Id="rId81" Type="http://schemas.openxmlformats.org/officeDocument/2006/relationships/hyperlink" Target="https://www.auvergne-rhone-alpes-gourmand.fr/produits/details/2/58-igp-lr-boeuf-charolais-du-bourbonnais" TargetMode="External"/><Relationship Id="rId86" Type="http://schemas.openxmlformats.org/officeDocument/2006/relationships/hyperlink" Target="http://www.fraiseduperigord.com/" TargetMode="External"/><Relationship Id="rId13" Type="http://schemas.openxmlformats.org/officeDocument/2006/relationships/hyperlink" Target="https://www.arleux.fr/patrimoine/ail-fume" TargetMode="External"/><Relationship Id="rId18" Type="http://schemas.openxmlformats.org/officeDocument/2006/relationships/hyperlink" Target="https://www.inao.gouv.fr/produit/3431" TargetMode="External"/><Relationship Id="rId39" Type="http://schemas.openxmlformats.org/officeDocument/2006/relationships/hyperlink" Target="https://www.clementinedecorse.fr/" TargetMode="External"/><Relationship Id="rId109" Type="http://schemas.openxmlformats.org/officeDocument/2006/relationships/hyperlink" Target="http://vendee-qualite.com/la-production-de-la-volaille-vendeenne/" TargetMode="External"/><Relationship Id="rId34" Type="http://schemas.openxmlformats.org/officeDocument/2006/relationships/hyperlink" Target="https://www.produits-origine.com/appellations/igp-moutarde-de-bourgogne/" TargetMode="External"/><Relationship Id="rId50" Type="http://schemas.openxmlformats.org/officeDocument/2006/relationships/hyperlink" Target="http://roseedespyrenees.fr/" TargetMode="External"/><Relationship Id="rId55" Type="http://schemas.openxmlformats.org/officeDocument/2006/relationships/hyperlink" Target="https://www.ailrosedelautrec.com/" TargetMode="External"/><Relationship Id="rId76" Type="http://schemas.openxmlformats.org/officeDocument/2006/relationships/hyperlink" Target="https://www.agneaudelaitdespyrenees.com/" TargetMode="External"/><Relationship Id="rId97" Type="http://schemas.openxmlformats.org/officeDocument/2006/relationships/hyperlink" Target="https://www.lentilleduberry.com/lentilles-et-terroirs" TargetMode="External"/><Relationship Id="rId104" Type="http://schemas.openxmlformats.org/officeDocument/2006/relationships/hyperlink" Target="https://www.loue.fr/produit/Lou%C3%A9/Bio-IGP-p6.aspx" TargetMode="External"/><Relationship Id="rId120" Type="http://schemas.openxmlformats.org/officeDocument/2006/relationships/hyperlink" Target="http://www.jambonsaucissondelardeche.fr/" TargetMode="External"/><Relationship Id="rId125" Type="http://schemas.openxmlformats.org/officeDocument/2006/relationships/hyperlink" Target="https://www.pommes-des-alpes-de-haute-durance.fr/" TargetMode="External"/><Relationship Id="rId7" Type="http://schemas.openxmlformats.org/officeDocument/2006/relationships/hyperlink" Target="http://www.savourezlabretagne.com/synagri/igp-volailles-fermieres-de-janze" TargetMode="External"/><Relationship Id="rId71" Type="http://schemas.openxmlformats.org/officeDocument/2006/relationships/hyperlink" Target="https://www.label-viande-limousine.fr/le-cochon.html" TargetMode="External"/><Relationship Id="rId92" Type="http://schemas.openxmlformats.org/officeDocument/2006/relationships/hyperlink" Target="http://www.qualitelandes.com/les-volailles-fermieres-des-landes/" TargetMode="External"/><Relationship Id="rId2" Type="http://schemas.openxmlformats.org/officeDocument/2006/relationships/hyperlink" Target="https://www.fleur-aubrac.com/" TargetMode="External"/><Relationship Id="rId29" Type="http://schemas.openxmlformats.org/officeDocument/2006/relationships/hyperlink" Target="http://www.alsace-qualite.com/produits-alsaciens-de-qualite/pates-d-alsace-igp" TargetMode="External"/><Relationship Id="rId24" Type="http://schemas.openxmlformats.org/officeDocument/2006/relationships/hyperlink" Target="http://www.vegafruits.fr/fruits-frais/mirabelle-de-lorraine-igp/" TargetMode="External"/><Relationship Id="rId40" Type="http://schemas.openxmlformats.org/officeDocument/2006/relationships/hyperlink" Target="https://www.corsica-comptoir.com/le-pomelo-de-corse" TargetMode="External"/><Relationship Id="rId45" Type="http://schemas.openxmlformats.org/officeDocument/2006/relationships/hyperlink" Target="https://www.inao.gouv.fr/produit/4525" TargetMode="External"/><Relationship Id="rId66" Type="http://schemas.openxmlformats.org/officeDocument/2006/relationships/hyperlink" Target="https://www.huitresmarennesoleron.info/info.html" TargetMode="External"/><Relationship Id="rId87" Type="http://schemas.openxmlformats.org/officeDocument/2006/relationships/hyperlink" Target="http://www.sel-salies-de-bearn.com/" TargetMode="External"/><Relationship Id="rId110" Type="http://schemas.openxmlformats.org/officeDocument/2006/relationships/hyperlink" Target="https://www.fermierdancenis.fr/nos-volailles-dexception/nos-poulets/" TargetMode="External"/><Relationship Id="rId115" Type="http://schemas.openxmlformats.org/officeDocument/2006/relationships/hyperlink" Target="https://www.nosproduitsdequalite.fr/labels/692#:~:text=L'Echalote%20d'Anjou%20IGP%20pr%C3%A9sente%20%C3%A0%20la%20coupe%20une,l%C3%A9gumes%2C%20de%20salades%20ou%20sauces." TargetMode="External"/><Relationship Id="rId61" Type="http://schemas.openxmlformats.org/officeDocument/2006/relationships/hyperlink" Target="https://www.inao.gouv.fr/produit/3462#:~:text=%2D%20Poulet%20gris%2C%20roux%2C%20blanc,qualit%C3%A9%20gustative%20et%20bact%C3%A9riologique%20sup%C3%A9rieure." TargetMode="External"/><Relationship Id="rId82" Type="http://schemas.openxmlformats.org/officeDocument/2006/relationships/hyperlink" Target="https://www.auvergne-rhone-alpes-gourmand.fr/produits/details/2/57-igp-lr-porc-d-auvergne" TargetMode="External"/><Relationship Id="rId19" Type="http://schemas.openxmlformats.org/officeDocument/2006/relationships/hyperlink" Target="https://www.papillesetpupilles.fr/2020/12/boudin-blanc-de-rethel-igp.html/" TargetMode="External"/><Relationship Id="rId14" Type="http://schemas.openxmlformats.org/officeDocument/2006/relationships/hyperlink" Target="https://goutezlaqualite.com/glq_produits/lingot-du-nord/" TargetMode="External"/><Relationship Id="rId30" Type="http://schemas.openxmlformats.org/officeDocument/2006/relationships/hyperlink" Target="https://www.saucisse-montbeliard.com/la-qualite-reconnue-igp/" TargetMode="External"/><Relationship Id="rId35" Type="http://schemas.openxmlformats.org/officeDocument/2006/relationships/hyperlink" Target="https://pommespoiresdesavoie.fr/histoire-de-ligp/" TargetMode="External"/><Relationship Id="rId56" Type="http://schemas.openxmlformats.org/officeDocument/2006/relationships/hyperlink" Target="https://www.haricot-tarbais.com/fr/content/9-haricot-blanc-label-rouge-igp" TargetMode="External"/><Relationship Id="rId77" Type="http://schemas.openxmlformats.org/officeDocument/2006/relationships/hyperlink" Target="https://www.inao.gouv.fr/produit/3430" TargetMode="External"/><Relationship Id="rId100" Type="http://schemas.openxmlformats.org/officeDocument/2006/relationships/hyperlink" Target="https://www.inao.gouv.fr/produit/3436#:~:text=Les%20volailles%20de%20l'Orl%C3%A9anais,proche%20de%20la%20maturit%C3%A9%20sexuelle." TargetMode="External"/><Relationship Id="rId105" Type="http://schemas.openxmlformats.org/officeDocument/2006/relationships/hyperlink" Target="https://www.oiedanjou.fr/" TargetMode="External"/><Relationship Id="rId126" Type="http://schemas.openxmlformats.org/officeDocument/2006/relationships/hyperlink" Target="https://www.menton.fr/Le-Citron-de-Menton-IGP.html" TargetMode="External"/><Relationship Id="rId8" Type="http://schemas.openxmlformats.org/officeDocument/2006/relationships/hyperlink" Target="https://www.blenoir-bretagne.com/farine-de-ble-noir.html" TargetMode="External"/><Relationship Id="rId51" Type="http://schemas.openxmlformats.org/officeDocument/2006/relationships/hyperlink" Target="https://www.nosproduitsdequalite.fr/labels/803" TargetMode="External"/><Relationship Id="rId72" Type="http://schemas.openxmlformats.org/officeDocument/2006/relationships/hyperlink" Target="https://www.label-viande-limousine.fr/le-veau-fermier-du-limousin-label-rouge-eleve-sous-la-mere.html" TargetMode="External"/><Relationship Id="rId93" Type="http://schemas.openxmlformats.org/officeDocument/2006/relationships/hyperlink" Target="https://www.inao.gouv.fr/produit/3440#:~:text=Description,proche%20de%20la%20maturit%C3%A9%20sexuelle." TargetMode="External"/><Relationship Id="rId98" Type="http://schemas.openxmlformats.org/officeDocument/2006/relationships/hyperlink" Target="https://www.inao.gouv.fr/produit/3441" TargetMode="External"/><Relationship Id="rId121" Type="http://schemas.openxmlformats.org/officeDocument/2006/relationships/hyperlink" Target="https://www.agneaudesisteron.fr/" TargetMode="External"/><Relationship Id="rId3" Type="http://schemas.openxmlformats.org/officeDocument/2006/relationships/image" Target="../media/image19.png"/><Relationship Id="rId25" Type="http://schemas.openxmlformats.org/officeDocument/2006/relationships/hyperlink" Target="http://www.alsace-qualite.com/produits-alsaciens-de-qualite/choucroute-d-alsace" TargetMode="External"/><Relationship Id="rId46" Type="http://schemas.openxmlformats.org/officeDocument/2006/relationships/hyperlink" Target="http://rizdecamargue.com/" TargetMode="External"/><Relationship Id="rId67" Type="http://schemas.openxmlformats.org/officeDocument/2006/relationships/hyperlink" Target="https://www.agneau-poitou-charentes.com/" TargetMode="External"/><Relationship Id="rId116" Type="http://schemas.openxmlformats.org/officeDocument/2006/relationships/hyperlink" Target="https://auvergnat.com/blog/la-m%C3%A2che-nantaise-tradition-et-savoir-faire-mara%C3%AEchers/" TargetMode="External"/><Relationship Id="rId20" Type="http://schemas.openxmlformats.org/officeDocument/2006/relationships/hyperlink" Target="https://www.legourmeur.fr/portfolio-items/jambon-des-ardennes-igp-de-reims-en-grand-est/" TargetMode="External"/><Relationship Id="rId41" Type="http://schemas.openxmlformats.org/officeDocument/2006/relationships/hyperlink" Target="https://www.nosproduitsdequalite.fr/labels/780" TargetMode="External"/><Relationship Id="rId62" Type="http://schemas.openxmlformats.org/officeDocument/2006/relationships/hyperlink" Target="https://www.inao.gouv.fr/produit/3444#:~:text=Les%20volailles%20du%20Lauragais%20sont,se%20fait%20%C3%A0%20l'abattoir." TargetMode="External"/><Relationship Id="rId83" Type="http://schemas.openxmlformats.org/officeDocument/2006/relationships/hyperlink" Target="https://www.inao.gouv.fr/produit/3455#:~:text=Les%20volailles%20du%20Forez%20sont,%2C%20effil%C3%A9)%20ou%20en%20d%C3%A9coupe." TargetMode="External"/><Relationship Id="rId88" Type="http://schemas.openxmlformats.org/officeDocument/2006/relationships/hyperlink" Target="https://www.nosproduitsdequalite.fr/labels/568" TargetMode="External"/><Relationship Id="rId111" Type="http://schemas.openxmlformats.org/officeDocument/2006/relationships/hyperlink" Target="http://vendee-qualite.com/la-production-du-boeuf-fermier/" TargetMode="External"/><Relationship Id="rId15" Type="http://schemas.openxmlformats.org/officeDocument/2006/relationships/hyperlink" Target="https://goutezlaqualite.com/glq_produits/pomme-de-terre-de-merville/" TargetMode="External"/><Relationship Id="rId36" Type="http://schemas.openxmlformats.org/officeDocument/2006/relationships/hyperlink" Target="https://aildromois.com/gie-ail-dromois/igp-ail-de-la-drome/" TargetMode="External"/><Relationship Id="rId57" Type="http://schemas.openxmlformats.org/officeDocument/2006/relationships/hyperlink" Target="http://www.foie-gras-du-sud-ouest.fr/IGP/" TargetMode="External"/><Relationship Id="rId106" Type="http://schemas.openxmlformats.org/officeDocument/2006/relationships/hyperlink" Target="https://www.inao.gouv.fr/Nos-actualites/Reconnaissance-de-l-IGP-Pomme-de-terre-de-Noirmoutier" TargetMode="External"/><Relationship Id="rId127" Type="http://schemas.openxmlformats.org/officeDocument/2006/relationships/hyperlink" Target="https://www.inao.gouv.fr/Nos-actualites/La-Vanille-de-l-ile-de-la-Reunion-reconnue-en-Indication-geographique-protegee" TargetMode="External"/><Relationship Id="rId10" Type="http://schemas.openxmlformats.org/officeDocument/2006/relationships/hyperlink" Target="https://www.normandiefraicheurmer.fr/les-produits-stars/entry-20-bulot-de-la-baie-de-granville.html" TargetMode="External"/><Relationship Id="rId31" Type="http://schemas.openxmlformats.org/officeDocument/2006/relationships/hyperlink" Target="https://www.tipikk.com/specialite/4911-porc-de-franche-comte-igp" TargetMode="External"/><Relationship Id="rId52" Type="http://schemas.openxmlformats.org/officeDocument/2006/relationships/hyperlink" Target="https://www.inao.gouv.fr/produit/3442" TargetMode="External"/><Relationship Id="rId73" Type="http://schemas.openxmlformats.org/officeDocument/2006/relationships/hyperlink" Target="http://www.qualitelandes.com/le-kiwi-de-ladour/" TargetMode="External"/><Relationship Id="rId78" Type="http://schemas.openxmlformats.org/officeDocument/2006/relationships/hyperlink" Target="https://www.saucisson-jambon-auvergne.com/jambon-auvergne/2-signes-officiels-de-qualite/" TargetMode="External"/><Relationship Id="rId94" Type="http://schemas.openxmlformats.org/officeDocument/2006/relationships/hyperlink" Target="https://lepouletduperigord.fr/les-garanties-poulet-perigord/igp-poulet-perigord/" TargetMode="External"/><Relationship Id="rId99" Type="http://schemas.openxmlformats.org/officeDocument/2006/relationships/hyperlink" Target="https://www.terroirdetouraine.fr/news/45/146/Rillettes-de-Tours-I-G-P.html" TargetMode="External"/><Relationship Id="rId101" Type="http://schemas.openxmlformats.org/officeDocument/2006/relationships/hyperlink" Target="https://www.nosproduitsdequalite.fr/labels/540" TargetMode="External"/><Relationship Id="rId122" Type="http://schemas.openxmlformats.org/officeDocument/2006/relationships/hyperlink" Target="https://www.miels-de-provence.com/miels-garanties.php" TargetMode="External"/><Relationship Id="rId4" Type="http://schemas.openxmlformats.org/officeDocument/2006/relationships/hyperlink" Target="https://www.aprosela-odg.fr/igp/" TargetMode="External"/><Relationship Id="rId9" Type="http://schemas.openxmlformats.org/officeDocument/2006/relationships/hyperlink" Target="https://www.tipikk.com/specialite/4948-poireaux-de-creances-igp" TargetMode="Externa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hyperlink" Target="https://distilleriedewambrechies.com/p/3-genievre-de-loos/" TargetMode="External"/><Relationship Id="rId21" Type="http://schemas.openxmlformats.org/officeDocument/2006/relationships/hyperlink" Target="https://distillerie-warenghem.bzh/boutique/spiritueux/liqueurs/fraise-de-plougastel/" TargetMode="External"/><Relationship Id="rId42" Type="http://schemas.openxmlformats.org/officeDocument/2006/relationships/hyperlink" Target="https://www.cointreau.com/fr/fr/" TargetMode="External"/><Relationship Id="rId47" Type="http://schemas.openxmlformats.org/officeDocument/2006/relationships/hyperlink" Target="https://www.marque-alcool.com/marques_fine-bordeaux/" TargetMode="External"/><Relationship Id="rId63" Type="http://schemas.openxmlformats.org/officeDocument/2006/relationships/hyperlink" Target="https://www.clos-paoli.com/fr/12-rappu-clos-paoli.html" TargetMode="External"/><Relationship Id="rId68" Type="http://schemas.openxmlformats.org/officeDocument/2006/relationships/hyperlink" Target="https://fr.wikipedia.org/wiki/Ant%C3%A9site" TargetMode="External"/><Relationship Id="rId16" Type="http://schemas.openxmlformats.org/officeDocument/2006/relationships/image" Target="../media/image19.png"/><Relationship Id="rId11" Type="http://schemas.openxmlformats.org/officeDocument/2006/relationships/hyperlink" Target="https://www.paris-bistro.com/boissons/aperos-et-liqueurs/les-aop-calvados" TargetMode="External"/><Relationship Id="rId24" Type="http://schemas.openxmlformats.org/officeDocument/2006/relationships/hyperlink" Target="https://distilleriedewambrechies.com/p/chuche-mourette/" TargetMode="External"/><Relationship Id="rId32" Type="http://schemas.openxmlformats.org/officeDocument/2006/relationships/hyperlink" Target="https://www.alsace-vintage.com/miclo-eau-de-vie-marc-alsace-grande-reserve.html?gclid=CjwKCAjw8cCGBhB6EiwAgORey7f9O8QzSOQPRPsRiFC5ZiIUfn6muXijtvoChZCsz1Ib9SBYUQQSsxoCWPgQAvD_BwE" TargetMode="External"/><Relationship Id="rId37" Type="http://schemas.openxmlformats.org/officeDocument/2006/relationships/hyperlink" Target="https://fr.wikipedia.org/wiki/Cr%C3%A8me_de_cassis" TargetMode="External"/><Relationship Id="rId40" Type="http://schemas.openxmlformats.org/officeDocument/2006/relationships/hyperlink" Target="https://www.pommeaudumaine.com/" TargetMode="External"/><Relationship Id="rId45" Type="http://schemas.openxmlformats.org/officeDocument/2006/relationships/hyperlink" Target="http://distillerie-vrignaud.fr/notre-gamme/kamok/" TargetMode="External"/><Relationship Id="rId53" Type="http://schemas.openxmlformats.org/officeDocument/2006/relationships/hyperlink" Target="https://floc-de-gascogne.fr/" TargetMode="External"/><Relationship Id="rId58" Type="http://schemas.openxmlformats.org/officeDocument/2006/relationships/hyperlink" Target="https://www.noillyprat.com/fr/fr/" TargetMode="External"/><Relationship Id="rId66" Type="http://schemas.openxmlformats.org/officeDocument/2006/relationships/hyperlink" Target="https://fr.wikipedia.org/wiki/Pastis" TargetMode="External"/><Relationship Id="rId74" Type="http://schemas.openxmlformats.org/officeDocument/2006/relationships/hyperlink" Target="https://www.jura-vins.com/aoc-macvin-du-jura.htm" TargetMode="External"/><Relationship Id="rId5" Type="http://schemas.openxmlformats.org/officeDocument/2006/relationships/hyperlink" Target="https://www.pineau.fr/" TargetMode="External"/><Relationship Id="rId61" Type="http://schemas.openxmlformats.org/officeDocument/2006/relationships/hyperlink" Target="http://www.aveze.com/" TargetMode="External"/><Relationship Id="rId19" Type="http://schemas.openxmlformats.org/officeDocument/2006/relationships/hyperlink" Target="https://www.distillerie.bzh/produit/pommeau-tradition/" TargetMode="External"/><Relationship Id="rId14" Type="http://schemas.openxmlformats.org/officeDocument/2006/relationships/hyperlink" Target="https://www.produits-normandie.fr/liqueurs/983-liqueur-dom-benedictine-70cl-40-4625184524706.html#:~:text=Liqueur%20Dom%20B%C3%A9n%C3%A9dictine%2070CL%2040%25,-Palais%20b%C3%A9n%C3%A9dictine%20%2D&amp;text=La%20b%C3%A9n%C3%A9dictine%20cr%C3%A9e%20par%20le,F%C3%A9camp%20est%20une%20vrai%20l%C3%A9gende.&amp;text=Une%20liqueur%20qui%20titre%20%C3%A0,endroits%20diff%C3%A9rents%20de%20la%20plan%C3%A9te." TargetMode="External"/><Relationship Id="rId22" Type="http://schemas.openxmlformats.org/officeDocument/2006/relationships/hyperlink" Target="https://armorik.bzh/" TargetMode="External"/><Relationship Id="rId27" Type="http://schemas.openxmlformats.org/officeDocument/2006/relationships/hyperlink" Target="https://fr.wikipedia.org/wiki/Noyau_de_Poissy" TargetMode="External"/><Relationship Id="rId30" Type="http://schemas.openxmlformats.org/officeDocument/2006/relationships/hyperlink" Target="https://www.terredevins.com/actualites/le-ratafia-de-champagne-accede-a-ligp" TargetMode="External"/><Relationship Id="rId35" Type="http://schemas.openxmlformats.org/officeDocument/2006/relationships/hyperlink" Target="https://fr.wikipedia.org/wiki/Marc_de_Bourgogne" TargetMode="External"/><Relationship Id="rId43" Type="http://schemas.openxmlformats.org/officeDocument/2006/relationships/hyperlink" Target="https://fr.wikipedia.org/wiki/Guignolet" TargetMode="External"/><Relationship Id="rId48" Type="http://schemas.openxmlformats.org/officeDocument/2006/relationships/hyperlink" Target="https://lillet.com/fr-fr/?gclid=CjwKCAjw8cCGBhB6EiwAgORey0JaMzi1EpR5lglLTh1imbPVs2sswXph3DJNdlpU4yjzykuZ5vPG-xoC2yMQAvD_BwE" TargetMode="External"/><Relationship Id="rId56" Type="http://schemas.openxmlformats.org/officeDocument/2006/relationships/hyperlink" Target="https://toulouseboutiques.com/Toulouse/alimentation-toulouse/vin-biere-alcool-et-spiritieux-toulouse/biere-toulouse/liqueur-a-la-violette-benoit-serres-350ml/" TargetMode="External"/><Relationship Id="rId64" Type="http://schemas.openxmlformats.org/officeDocument/2006/relationships/hyperlink" Target="https://www.acasetta.net/product-page/liqueur-de-ch%C3%A2taigne-75cl" TargetMode="External"/><Relationship Id="rId69" Type="http://schemas.openxmlformats.org/officeDocument/2006/relationships/hyperlink" Target="https://www.chartreuse.fr/" TargetMode="External"/><Relationship Id="rId77" Type="http://schemas.openxmlformats.org/officeDocument/2006/relationships/hyperlink" Target="https://www.suze.com/" TargetMode="External"/><Relationship Id="rId8" Type="http://schemas.openxmlformats.org/officeDocument/2006/relationships/hyperlink" Target="https://cidrecotentin.fr/" TargetMode="External"/><Relationship Id="rId51" Type="http://schemas.openxmlformats.org/officeDocument/2006/relationships/hyperlink" Target="https://www.mariebrizard.com/" TargetMode="External"/><Relationship Id="rId72" Type="http://schemas.openxmlformats.org/officeDocument/2006/relationships/hyperlink" Target="https://www.larmesdulevant.com/" TargetMode="External"/><Relationship Id="rId3" Type="http://schemas.openxmlformats.org/officeDocument/2006/relationships/hyperlink" Target="https://www.cognac.fr/" TargetMode="External"/><Relationship Id="rId12" Type="http://schemas.openxmlformats.org/officeDocument/2006/relationships/hyperlink" Target="https://www.produits-normandie.fr/content/19-pommeau-de-normandie-aop" TargetMode="External"/><Relationship Id="rId17" Type="http://schemas.openxmlformats.org/officeDocument/2006/relationships/hyperlink" Target="https://www.maisoncidricoledebretagne.bzh/cidre-aop-cornouaille/" TargetMode="External"/><Relationship Id="rId25" Type="http://schemas.openxmlformats.org/officeDocument/2006/relationships/hyperlink" Target="https://www.nosproduitsdequalite.fr/labels/1030" TargetMode="External"/><Relationship Id="rId33" Type="http://schemas.openxmlformats.org/officeDocument/2006/relationships/hyperlink" Target="https://distilleriemeyer.fr/" TargetMode="External"/><Relationship Id="rId38" Type="http://schemas.openxmlformats.org/officeDocument/2006/relationships/hyperlink" Target="https://cidreduperche.fr/" TargetMode="External"/><Relationship Id="rId46" Type="http://schemas.openxmlformats.org/officeDocument/2006/relationships/hyperlink" Target="https://fr.wikipedia.org/wiki/Salers_(liqueur)" TargetMode="External"/><Relationship Id="rId59" Type="http://schemas.openxmlformats.org/officeDocument/2006/relationships/hyperlink" Target="https://www.caves-byrrh.fr/" TargetMode="External"/><Relationship Id="rId67" Type="http://schemas.openxmlformats.org/officeDocument/2006/relationships/hyperlink" Target="https://fr.wikipedia.org/wiki/L%C3%A9rina" TargetMode="External"/><Relationship Id="rId20" Type="http://schemas.openxmlformats.org/officeDocument/2006/relationships/hyperlink" Target="https://www.maisoncidricoledebretagne.bzh/cidre-de-bretagne-igp/" TargetMode="External"/><Relationship Id="rId41" Type="http://schemas.openxmlformats.org/officeDocument/2006/relationships/hyperlink" Target="https://www.territoiredemotions.fr/vendee/produits-locaux-3/la-trouspinette-laperitif-incontournable-de-vendee/" TargetMode="External"/><Relationship Id="rId54" Type="http://schemas.openxmlformats.org/officeDocument/2006/relationships/hyperlink" Target="https://fr.wikipedia.org/wiki/Pousse_Rapi%C3%A8re" TargetMode="External"/><Relationship Id="rId62" Type="http://schemas.openxmlformats.org/officeDocument/2006/relationships/hyperlink" Target="http://www.brasseriepietra.corsica/" TargetMode="External"/><Relationship Id="rId70" Type="http://schemas.openxmlformats.org/officeDocument/2006/relationships/hyperlink" Target="https://distilleriedesalpes.com/" TargetMode="External"/><Relationship Id="rId75" Type="http://schemas.openxmlformats.org/officeDocument/2006/relationships/hyperlink" Target="https://www.jura-vins.com/le-puissant-marc-du-jura.htm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grandmarnier.com/" TargetMode="External"/><Relationship Id="rId15" Type="http://schemas.openxmlformats.org/officeDocument/2006/relationships/hyperlink" Target="http://www.vin-vigne.com/denomination/denomination-calvados.html" TargetMode="External"/><Relationship Id="rId23" Type="http://schemas.openxmlformats.org/officeDocument/2006/relationships/hyperlink" Target="https://chouchen.bzh/chouchen/quest-ce-que-chouchen-cet-alcool-breton-delicieux.html" TargetMode="External"/><Relationship Id="rId28" Type="http://schemas.openxmlformats.org/officeDocument/2006/relationships/hyperlink" Target="https://www.whisky.fr/st-germain.html" TargetMode="External"/><Relationship Id="rId36" Type="http://schemas.openxmlformats.org/officeDocument/2006/relationships/hyperlink" Target="https://www.keldelice.com/guide/specialites/le-ratafia-de-bourgogne" TargetMode="External"/><Relationship Id="rId49" Type="http://schemas.openxmlformats.org/officeDocument/2006/relationships/hyperlink" Target="https://fr.wikipedia.org/wiki/Izarra_(liqueur)" TargetMode="External"/><Relationship Id="rId57" Type="http://schemas.openxmlformats.org/officeDocument/2006/relationships/hyperlink" Target="https://www.get27.fr/" TargetMode="External"/><Relationship Id="rId10" Type="http://schemas.openxmlformats.org/officeDocument/2006/relationships/hyperlink" Target="https://www.inao.gouv.fr/produit/13071" TargetMode="External"/><Relationship Id="rId31" Type="http://schemas.openxmlformats.org/officeDocument/2006/relationships/hyperlink" Target="https://aube.mondrivefermier.fr/les-vergers-du-pays-dothe/" TargetMode="External"/><Relationship Id="rId44" Type="http://schemas.openxmlformats.org/officeDocument/2006/relationships/hyperlink" Target="https://giffard.com/fr/produits/menthe-pastille/" TargetMode="External"/><Relationship Id="rId52" Type="http://schemas.openxmlformats.org/officeDocument/2006/relationships/hyperlink" Target="https://www.armagnac.com/?gclid=CjwKCAjw8cCGBhB6EiwAgOReyzxwQY-NjKowxavGAuUutKfMoUiPqOxvEvd5Mo7cKH20BiSTlFmFqBoCDB8QAvD_BwE" TargetMode="External"/><Relationship Id="rId60" Type="http://schemas.openxmlformats.org/officeDocument/2006/relationships/hyperlink" Target="https://fr.wikipedia.org/wiki/Carthag%C3%A8ne_(boisson)" TargetMode="External"/><Relationship Id="rId65" Type="http://schemas.openxmlformats.org/officeDocument/2006/relationships/hyperlink" Target="https://fr.wikipedia.org/wiki/Marc_de_Provence" TargetMode="External"/><Relationship Id="rId73" Type="http://schemas.openxmlformats.org/officeDocument/2006/relationships/hyperlink" Target="https://fr.wikipedia.org/wiki/Kirsch_de_Fougerolles" TargetMode="External"/><Relationship Id="rId78" Type="http://schemas.openxmlformats.org/officeDocument/2006/relationships/hyperlink" Target="https://pontarlier-anis.com/fr/distillerie-pontarlier/5-l-absinthe-de-pontarlier.php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cidrepaysdauge.com/" TargetMode="External"/><Relationship Id="rId13" Type="http://schemas.openxmlformats.org/officeDocument/2006/relationships/hyperlink" Target="https://poire-domfront.fr/" TargetMode="External"/><Relationship Id="rId18" Type="http://schemas.openxmlformats.org/officeDocument/2006/relationships/hyperlink" Target="http://www.savourezlabretagne.com/synagri/aoc-eau-de-vie-de-cidre-de-bretagne-lambig-et-autre-fine-de-bretagne" TargetMode="External"/><Relationship Id="rId39" Type="http://schemas.openxmlformats.org/officeDocument/2006/relationships/hyperlink" Target="https://fr.wikipedia.org/wiki/Liqueur_de_Chambord" TargetMode="External"/><Relationship Id="rId34" Type="http://schemas.openxmlformats.org/officeDocument/2006/relationships/hyperlink" Target="https://www.marque-alcool.com/marques_fine-bourgogne/" TargetMode="External"/><Relationship Id="rId50" Type="http://schemas.openxmlformats.org/officeDocument/2006/relationships/hyperlink" Target="https://vodkapyla.com/?gclid=CjwKCAjw8cCGBhB6EiwAgOReyxedVqbvVtEl-6iCcB4Sh_5JCy_UphA9BXU7YzK3tBPRdn-8fFV9jhoCIfcQAvD_BwE" TargetMode="External"/><Relationship Id="rId55" Type="http://schemas.openxmlformats.org/officeDocument/2006/relationships/hyperlink" Target="https://fr.wikipedia.org/wiki/Hypocras#:~:text=L'hypocras%20est%20un%20vin,se%20conserve%20ainsi%20plusieurs%20ann%C3%A9es." TargetMode="External"/><Relationship Id="rId76" Type="http://schemas.openxmlformats.org/officeDocument/2006/relationships/hyperlink" Target="https://pontarlier-anis.com/" TargetMode="External"/><Relationship Id="rId7" Type="http://schemas.openxmlformats.org/officeDocument/2006/relationships/hyperlink" Target="https://www.marque-alcool.com/marques_liqueur-plante-angelique/" TargetMode="External"/><Relationship Id="rId71" Type="http://schemas.openxmlformats.org/officeDocument/2006/relationships/hyperlink" Target="https://www.dolin.fr/gamme/vermouths/" TargetMode="External"/><Relationship Id="rId2" Type="http://schemas.openxmlformats.org/officeDocument/2006/relationships/hyperlink" Target="https://fr.wikipedia.org/wiki/Flip_(boisson)#:~:text=Le%20flip%20est%20une%20sp%C3%A9cialit%C3%A9,boisson%20alcoolis%C3%A9e%20dans%20le%20Cotentin." TargetMode="External"/><Relationship Id="rId29" Type="http://schemas.openxmlformats.org/officeDocument/2006/relationships/hyperlink" Target="https://www.champagne-viot.com/produit/marc-de-champagne/" TargetMode="Externa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romages-aop.com/fromage/brie-de-melun/" TargetMode="External"/><Relationship Id="rId18" Type="http://schemas.openxmlformats.org/officeDocument/2006/relationships/hyperlink" Target="https://www.fromages-aop.com/fromage/mont-dor/" TargetMode="External"/><Relationship Id="rId26" Type="http://schemas.openxmlformats.org/officeDocument/2006/relationships/hyperlink" Target="https://www.fromages-aop.com/fromage/beaufort/" TargetMode="External"/><Relationship Id="rId39" Type="http://schemas.openxmlformats.org/officeDocument/2006/relationships/hyperlink" Target="https://www.fromages-aop.com/fromage/cantal/" TargetMode="External"/><Relationship Id="rId21" Type="http://schemas.openxmlformats.org/officeDocument/2006/relationships/hyperlink" Target="https://www.fromages-aop.com/fromage/epoisses/" TargetMode="External"/><Relationship Id="rId34" Type="http://schemas.openxmlformats.org/officeDocument/2006/relationships/hyperlink" Target="https://www.fromages-aop.com/fromage/banon/" TargetMode="External"/><Relationship Id="rId42" Type="http://schemas.openxmlformats.org/officeDocument/2006/relationships/hyperlink" Target="https://www.fromages-aop.com/fromage/bleu-dauvergne/" TargetMode="External"/><Relationship Id="rId47" Type="http://schemas.openxmlformats.org/officeDocument/2006/relationships/hyperlink" Target="https://www.fromages-aop.com/fromage/valencay/" TargetMode="External"/><Relationship Id="rId7" Type="http://schemas.openxmlformats.org/officeDocument/2006/relationships/hyperlink" Target="https://www.fromages-aop.com/fromage/ossau-iraty/" TargetMode="External"/><Relationship Id="rId2" Type="http://schemas.openxmlformats.org/officeDocument/2006/relationships/hyperlink" Target="https://www.fromages-aop.com/fromage/maroilles-3/" TargetMode="External"/><Relationship Id="rId16" Type="http://schemas.openxmlformats.org/officeDocument/2006/relationships/hyperlink" Target="https://www.fromages-aop.com/fromage/langres/" TargetMode="External"/><Relationship Id="rId29" Type="http://schemas.openxmlformats.org/officeDocument/2006/relationships/hyperlink" Target="https://www.fromages-aop.com/fromage/bleu-du-vercors-sassenag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fromages-aop.com/fromage/pelardon/" TargetMode="External"/><Relationship Id="rId11" Type="http://schemas.openxmlformats.org/officeDocument/2006/relationships/hyperlink" Target="https://www.fromages-aop.com/fromage/livarot/" TargetMode="External"/><Relationship Id="rId24" Type="http://schemas.openxmlformats.org/officeDocument/2006/relationships/hyperlink" Target="https://www.fromages-aop.com/fromage/tome-des-bauges/" TargetMode="External"/><Relationship Id="rId32" Type="http://schemas.openxmlformats.org/officeDocument/2006/relationships/hyperlink" Target="https://www.fromages-aop.com/fromage/picodon/" TargetMode="External"/><Relationship Id="rId37" Type="http://schemas.openxmlformats.org/officeDocument/2006/relationships/hyperlink" Target="https://www.fromages-aop.com/fromage/roquefort/" TargetMode="External"/><Relationship Id="rId40" Type="http://schemas.openxmlformats.org/officeDocument/2006/relationships/hyperlink" Target="https://www.fromages-aop.com/fromage/salers/" TargetMode="External"/><Relationship Id="rId45" Type="http://schemas.openxmlformats.org/officeDocument/2006/relationships/hyperlink" Target="https://www.fromages-aop.com/fromage/sainte-maure-de-touraine/" TargetMode="External"/><Relationship Id="rId5" Type="http://schemas.openxmlformats.org/officeDocument/2006/relationships/hyperlink" Target="https://www.fromages-aop.com/fromage/brocciu/" TargetMode="External"/><Relationship Id="rId15" Type="http://schemas.openxmlformats.org/officeDocument/2006/relationships/hyperlink" Target="https://www.fromages-aop.com/fromage/chaource/" TargetMode="External"/><Relationship Id="rId23" Type="http://schemas.openxmlformats.org/officeDocument/2006/relationships/hyperlink" Target="https://www.fromages-aop.com/fromage/charolais/" TargetMode="External"/><Relationship Id="rId28" Type="http://schemas.openxmlformats.org/officeDocument/2006/relationships/hyperlink" Target="https://www.fromages-aop.com/fromage/chevrotin/" TargetMode="External"/><Relationship Id="rId36" Type="http://schemas.openxmlformats.org/officeDocument/2006/relationships/hyperlink" Target="https://www.fromages-aop.com/fromage/bleu-des-causses/" TargetMode="External"/><Relationship Id="rId10" Type="http://schemas.openxmlformats.org/officeDocument/2006/relationships/hyperlink" Target="https://www.fromages-aop.com/fromage/neufchatel/" TargetMode="External"/><Relationship Id="rId19" Type="http://schemas.openxmlformats.org/officeDocument/2006/relationships/hyperlink" Target="https://www.fromages-aop.com/fromage/morbier/" TargetMode="External"/><Relationship Id="rId31" Type="http://schemas.openxmlformats.org/officeDocument/2006/relationships/hyperlink" Target="https://www.fromages-aop.com/fromage/rigotte-de-condrieu/" TargetMode="External"/><Relationship Id="rId44" Type="http://schemas.openxmlformats.org/officeDocument/2006/relationships/hyperlink" Target="https://www.fromages-aop.com/fromage/chavignol/" TargetMode="External"/><Relationship Id="rId4" Type="http://schemas.openxmlformats.org/officeDocument/2006/relationships/hyperlink" Target="https://www.fromages-aop.com/fromage/munster/" TargetMode="External"/><Relationship Id="rId9" Type="http://schemas.openxmlformats.org/officeDocument/2006/relationships/hyperlink" Target="https://www.fromages-aop.com/fromage/camembert-de-normandie/" TargetMode="External"/><Relationship Id="rId14" Type="http://schemas.openxmlformats.org/officeDocument/2006/relationships/hyperlink" Target="https://www.fromages-aop.com/fromage/brie-de-meaux/" TargetMode="External"/><Relationship Id="rId22" Type="http://schemas.openxmlformats.org/officeDocument/2006/relationships/hyperlink" Target="https://www.fromages-aop.com/fromage/maconnais/" TargetMode="External"/><Relationship Id="rId27" Type="http://schemas.openxmlformats.org/officeDocument/2006/relationships/hyperlink" Target="https://www.fromages-aop.com/fromage/reblochon/" TargetMode="External"/><Relationship Id="rId30" Type="http://schemas.openxmlformats.org/officeDocument/2006/relationships/hyperlink" Target="https://www.fromages-aop.com/fromage/fourme-de-montbrison/" TargetMode="External"/><Relationship Id="rId35" Type="http://schemas.openxmlformats.org/officeDocument/2006/relationships/hyperlink" Target="https://www.fromages-aop.com/fromage/laguiole/" TargetMode="External"/><Relationship Id="rId43" Type="http://schemas.openxmlformats.org/officeDocument/2006/relationships/hyperlink" Target="https://www.fromages-aop.com/fromage/fourme-dambert/" TargetMode="External"/><Relationship Id="rId48" Type="http://schemas.openxmlformats.org/officeDocument/2006/relationships/hyperlink" Target="https://www.fromages-aop.com/fromage/selles-sur-cher/" TargetMode="External"/><Relationship Id="rId8" Type="http://schemas.openxmlformats.org/officeDocument/2006/relationships/hyperlink" Target="https://www.fromages-aop.com/fromage/chabichou-du-poitou/" TargetMode="External"/><Relationship Id="rId3" Type="http://schemas.openxmlformats.org/officeDocument/2006/relationships/image" Target="../media/image2.png"/><Relationship Id="rId12" Type="http://schemas.openxmlformats.org/officeDocument/2006/relationships/hyperlink" Target="https://www.fromages-aop.com/fromage/pont-leveque/" TargetMode="External"/><Relationship Id="rId17" Type="http://schemas.openxmlformats.org/officeDocument/2006/relationships/hyperlink" Target="https://www.fromages-aop.com/fromage/comte-3/" TargetMode="External"/><Relationship Id="rId25" Type="http://schemas.openxmlformats.org/officeDocument/2006/relationships/hyperlink" Target="https://www.fromages-aop.com/fromage/abondance/" TargetMode="External"/><Relationship Id="rId33" Type="http://schemas.openxmlformats.org/officeDocument/2006/relationships/hyperlink" Target="https://www.leguidedufromage.com/la-brousse-du-rove-io548.html" TargetMode="External"/><Relationship Id="rId38" Type="http://schemas.openxmlformats.org/officeDocument/2006/relationships/hyperlink" Target="https://www.fromages-aop.com/fromage/rocamadour/" TargetMode="External"/><Relationship Id="rId46" Type="http://schemas.openxmlformats.org/officeDocument/2006/relationships/hyperlink" Target="https://www.fromages-aop.com/fromage/pouligny-saint-pierre-2/" TargetMode="External"/><Relationship Id="rId20" Type="http://schemas.openxmlformats.org/officeDocument/2006/relationships/hyperlink" Target="https://www.fromages-aop.com/fromage/bleu-de-gex-haut-jura/" TargetMode="External"/><Relationship Id="rId41" Type="http://schemas.openxmlformats.org/officeDocument/2006/relationships/hyperlink" Target="https://www.fromages-aop.com/fromage/saint-nectaire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iveutdufromage.com/f-le-belloc" TargetMode="External"/><Relationship Id="rId13" Type="http://schemas.openxmlformats.org/officeDocument/2006/relationships/image" Target="../media/image11.png"/><Relationship Id="rId18" Type="http://schemas.openxmlformats.org/officeDocument/2006/relationships/hyperlink" Target="https://www.quiveutdufromage.com/f-saint-felicien" TargetMode="External"/><Relationship Id="rId26" Type="http://schemas.openxmlformats.org/officeDocument/2006/relationships/hyperlink" Target="https://www.abbaye-tamie.com/communaute-tamie/la-fromagerie/la-fromagerie_de_tamie" TargetMode="External"/><Relationship Id="rId3" Type="http://schemas.openxmlformats.org/officeDocument/2006/relationships/hyperlink" Target="https://www.fromagerie-martin.com/fiche_produit.php?id=23095" TargetMode="External"/><Relationship Id="rId21" Type="http://schemas.openxmlformats.org/officeDocument/2006/relationships/hyperlink" Target="https://www.quiveutdufromage.com/f-abbaye-de-citeaux" TargetMode="External"/><Relationship Id="rId7" Type="http://schemas.openxmlformats.org/officeDocument/2006/relationships/hyperlink" Target="https://www.leguidedufromage.com/saint-paterne-io817.html" TargetMode="External"/><Relationship Id="rId12" Type="http://schemas.openxmlformats.org/officeDocument/2006/relationships/hyperlink" Target="https://www.quiveutdufromage.com/f-mimolette" TargetMode="External"/><Relationship Id="rId17" Type="http://schemas.openxmlformats.org/officeDocument/2006/relationships/hyperlink" Target="https://www.leguidedufromage.com/le-cabecou-d-autan-io368.html" TargetMode="External"/><Relationship Id="rId25" Type="http://schemas.openxmlformats.org/officeDocument/2006/relationships/hyperlink" Target="https://www.fromagesdesavoie.fr/fr/les-fromages-de-savoie/emmental-de-savoie.html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leguidedufromage.com/tomme-des-pyrenees-io341.html" TargetMode="External"/><Relationship Id="rId20" Type="http://schemas.openxmlformats.org/officeDocument/2006/relationships/hyperlink" Target="https://www.quiveutdufromage.com/f-soumaintrain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hyperlink" Target="https://www.quiveutdufromage.com/f-mont-des-cats" TargetMode="External"/><Relationship Id="rId24" Type="http://schemas.openxmlformats.org/officeDocument/2006/relationships/hyperlink" Target="https://www.tomme-de-savoie.com/" TargetMode="External"/><Relationship Id="rId5" Type="http://schemas.openxmlformats.org/officeDocument/2006/relationships/hyperlink" Target="https://www.leguidedufromage.com/emmental-francais-est-central-io667.html" TargetMode="External"/><Relationship Id="rId15" Type="http://schemas.openxmlformats.org/officeDocument/2006/relationships/hyperlink" Target="https://www.ermitage.com/nos-fromages/fromages-sous-signe-de-qualites/emmental-grand-cru-label-rouge" TargetMode="External"/><Relationship Id="rId23" Type="http://schemas.openxmlformats.org/officeDocument/2006/relationships/hyperlink" Target="https://www.fromagesdesavoie.fr/fr/les-fromages-de-savoie/igp-raclette-de-savoie.html" TargetMode="External"/><Relationship Id="rId10" Type="http://schemas.openxmlformats.org/officeDocument/2006/relationships/hyperlink" Target="https://www.quiveutdufromage.com/f-timanoix" TargetMode="External"/><Relationship Id="rId19" Type="http://schemas.openxmlformats.org/officeDocument/2006/relationships/hyperlink" Target="https://www.quiveutdufromage.com/f-brillat-savarin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www.fromages.com/fr/fromage/263-echourgnac-a-la-liqueur-de-noix" TargetMode="External"/><Relationship Id="rId14" Type="http://schemas.openxmlformats.org/officeDocument/2006/relationships/hyperlink" Target="https://www.gruyere-france.fr/" TargetMode="External"/><Relationship Id="rId22" Type="http://schemas.openxmlformats.org/officeDocument/2006/relationships/hyperlink" Target="https://www.quiveutdufromage.com/f-saint-marcellin" TargetMode="External"/><Relationship Id="rId27" Type="http://schemas.openxmlformats.org/officeDocument/2006/relationships/hyperlink" Target="https://www.ermitage.com/nos-fromages/fromages-sous-signe-de-qualites/raclette-label-roug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9C430-4678-45CE-84C0-68A8930AA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26"/>
            <a:ext cx="9144000" cy="2387600"/>
          </a:xfrm>
        </p:spPr>
        <p:txBody>
          <a:bodyPr/>
          <a:lstStyle/>
          <a:p>
            <a:r>
              <a:rPr lang="fr-FR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Algerian" panose="04020705040A02060702" pitchFamily="82" charset="0"/>
              </a:rPr>
              <a:t>CARTES DES PRODUITS DE </a:t>
            </a:r>
            <a:r>
              <a:rPr lang="fr-FR" dirty="0">
                <a:ln w="31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lgerian" panose="04020705040A02060702" pitchFamily="82" charset="0"/>
              </a:rPr>
              <a:t>FR</a:t>
            </a:r>
            <a:r>
              <a:rPr lang="fr-FR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AN</a:t>
            </a:r>
            <a:r>
              <a:rPr lang="fr-FR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lgerian" panose="04020705040A02060702" pitchFamily="82" charset="0"/>
              </a:rPr>
              <a:t>CE</a:t>
            </a:r>
          </a:p>
        </p:txBody>
      </p:sp>
      <p:pic>
        <p:nvPicPr>
          <p:cNvPr id="1028" name="Picture 4" descr="RÃ©sultat de recherche d'images pour &quot;copyright&quot;">
            <a:extLst>
              <a:ext uri="{FF2B5EF4-FFF2-40B4-BE49-F238E27FC236}">
                <a16:creationId xmlns:a16="http://schemas.microsoft.com/office/drawing/2014/main" id="{3B1C563F-BE80-4ACB-849F-DC7D7B9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53" y="1523808"/>
            <a:ext cx="244626" cy="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12B00F-D803-473D-9304-2604B5AD3AEE}"/>
              </a:ext>
            </a:extLst>
          </p:cNvPr>
          <p:cNvSpPr txBox="1"/>
          <p:nvPr/>
        </p:nvSpPr>
        <p:spPr>
          <a:xfrm>
            <a:off x="0" y="6185543"/>
            <a:ext cx="15849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Mis à jour : 04/09/2021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668C37AC-2E58-4570-B129-E663FBF7323F}"/>
              </a:ext>
            </a:extLst>
          </p:cNvPr>
          <p:cNvSpPr txBox="1">
            <a:spLocks/>
          </p:cNvSpPr>
          <p:nvPr/>
        </p:nvSpPr>
        <p:spPr>
          <a:xfrm>
            <a:off x="296092" y="2720479"/>
            <a:ext cx="11599816" cy="3788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6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11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17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23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29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34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40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46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>
                <a:latin typeface="Century Gothic" panose="020B0502020202020204" pitchFamily="34" charset="0"/>
              </a:rPr>
              <a:t>Document créé par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CHAUVIN Etienne</a:t>
            </a:r>
          </a:p>
          <a:p>
            <a:r>
              <a:rPr lang="fr-FR" sz="2000" dirty="0">
                <a:latin typeface="Century Gothic"/>
              </a:rPr>
              <a:t>Enseignant PLP, Lycée Polyvalent Jean Moulin, Béziers</a:t>
            </a:r>
            <a:endParaRPr lang="fr-FR" sz="2000" dirty="0">
              <a:latin typeface="Century Gothic" panose="020B0502020202020204" pitchFamily="34" charset="0"/>
            </a:endParaRPr>
          </a:p>
          <a:p>
            <a:r>
              <a:rPr lang="fr-FR" sz="2000" dirty="0">
                <a:latin typeface="Century Gothic"/>
              </a:rPr>
              <a:t>Etienne.Chauvin@ac-montpellier.fr</a:t>
            </a:r>
          </a:p>
          <a:p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GAZAGNAIRE Joël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Enseignant PLP, Lycée Professionnel </a:t>
            </a:r>
            <a:r>
              <a:rPr lang="fr-FR" sz="2000" dirty="0" err="1">
                <a:latin typeface="Century Gothic" panose="020B0502020202020204" pitchFamily="34" charset="0"/>
              </a:rPr>
              <a:t>Pontarcher</a:t>
            </a:r>
            <a:r>
              <a:rPr lang="fr-FR" sz="2000" dirty="0">
                <a:latin typeface="Century Gothic" panose="020B0502020202020204" pitchFamily="34" charset="0"/>
              </a:rPr>
              <a:t>, Vesoul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Joel.Gazagnaire@ac-Besancon.fr</a:t>
            </a:r>
          </a:p>
          <a:p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LABORIE Antonin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Enseignant certifié, Lycée Hôtelier Savoie-Léman, Thonon-les-Bains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Antonin.Laborie@ac-grenoble.fr</a:t>
            </a:r>
          </a:p>
        </p:txBody>
      </p:sp>
    </p:spTree>
    <p:extLst>
      <p:ext uri="{BB962C8B-B14F-4D97-AF65-F5344CB8AC3E}">
        <p14:creationId xmlns:p14="http://schemas.microsoft.com/office/powerpoint/2010/main" val="143436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61F8436B-E32E-4802-B293-0C2F6978FDD4}"/>
              </a:ext>
            </a:extLst>
          </p:cNvPr>
          <p:cNvSpPr/>
          <p:nvPr/>
        </p:nvSpPr>
        <p:spPr>
          <a:xfrm>
            <a:off x="5545534" y="4557916"/>
            <a:ext cx="1040235" cy="8556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EFBBE52-C58D-42A6-A757-6B8DAC28E00B}"/>
              </a:ext>
            </a:extLst>
          </p:cNvPr>
          <p:cNvSpPr/>
          <p:nvPr/>
        </p:nvSpPr>
        <p:spPr>
          <a:xfrm>
            <a:off x="4799191" y="1472497"/>
            <a:ext cx="545286" cy="48027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0E214A1-4F59-4001-93B4-A3E9C7288D54}"/>
              </a:ext>
            </a:extLst>
          </p:cNvPr>
          <p:cNvSpPr/>
          <p:nvPr/>
        </p:nvSpPr>
        <p:spPr>
          <a:xfrm>
            <a:off x="2502717" y="2232315"/>
            <a:ext cx="1929100" cy="651581"/>
          </a:xfrm>
          <a:prstGeom prst="ellipse">
            <a:avLst/>
          </a:prstGeom>
          <a:noFill/>
          <a:ln w="57150">
            <a:solidFill>
              <a:srgbClr val="B70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0C922EE-3354-4DB8-837C-480D41C9E87F}"/>
              </a:ext>
            </a:extLst>
          </p:cNvPr>
          <p:cNvSpPr/>
          <p:nvPr/>
        </p:nvSpPr>
        <p:spPr>
          <a:xfrm>
            <a:off x="5625152" y="2681709"/>
            <a:ext cx="569052" cy="495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3227468-97AD-49ED-9D9A-7882CFA74C6C}"/>
              </a:ext>
            </a:extLst>
          </p:cNvPr>
          <p:cNvSpPr/>
          <p:nvPr/>
        </p:nvSpPr>
        <p:spPr>
          <a:xfrm>
            <a:off x="5693974" y="3210034"/>
            <a:ext cx="1040235" cy="6746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4BBE484-78E3-4FFB-93C2-D24F34426845}"/>
              </a:ext>
            </a:extLst>
          </p:cNvPr>
          <p:cNvSpPr/>
          <p:nvPr/>
        </p:nvSpPr>
        <p:spPr>
          <a:xfrm rot="19732188">
            <a:off x="4142211" y="4685268"/>
            <a:ext cx="1340777" cy="85567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E886EB8-05EB-42C1-AA23-7AC66594CB63}"/>
              </a:ext>
            </a:extLst>
          </p:cNvPr>
          <p:cNvSpPr/>
          <p:nvPr/>
        </p:nvSpPr>
        <p:spPr>
          <a:xfrm>
            <a:off x="2761371" y="4604197"/>
            <a:ext cx="913010" cy="85567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2CA2DA9-85D6-4385-B1F4-6BD547A4FA13}"/>
              </a:ext>
            </a:extLst>
          </p:cNvPr>
          <p:cNvSpPr/>
          <p:nvPr/>
        </p:nvSpPr>
        <p:spPr>
          <a:xfrm>
            <a:off x="6245568" y="1568449"/>
            <a:ext cx="402080" cy="977317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5CD6121-968D-42C5-86D5-E8958EC99185}"/>
              </a:ext>
            </a:extLst>
          </p:cNvPr>
          <p:cNvSpPr/>
          <p:nvPr/>
        </p:nvSpPr>
        <p:spPr>
          <a:xfrm>
            <a:off x="2502693" y="3428999"/>
            <a:ext cx="1040235" cy="855677"/>
          </a:xfrm>
          <a:prstGeom prst="ellipse">
            <a:avLst/>
          </a:prstGeom>
          <a:noFill/>
          <a:ln w="57150">
            <a:solidFill>
              <a:srgbClr val="772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A988F0-F225-475A-81E9-1FA378039E49}"/>
              </a:ext>
            </a:extLst>
          </p:cNvPr>
          <p:cNvSpPr/>
          <p:nvPr/>
        </p:nvSpPr>
        <p:spPr>
          <a:xfrm>
            <a:off x="5023173" y="2072155"/>
            <a:ext cx="410512" cy="360030"/>
          </a:xfrm>
          <a:prstGeom prst="ellipse">
            <a:avLst/>
          </a:prstGeom>
          <a:noFill/>
          <a:ln w="57150">
            <a:solidFill>
              <a:srgbClr val="F83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6F7C9D5-22A9-464C-B2B0-BFEDA379D666}"/>
              </a:ext>
            </a:extLst>
          </p:cNvPr>
          <p:cNvSpPr/>
          <p:nvPr/>
        </p:nvSpPr>
        <p:spPr>
          <a:xfrm>
            <a:off x="5053892" y="3531029"/>
            <a:ext cx="290585" cy="353656"/>
          </a:xfrm>
          <a:prstGeom prst="ellipse">
            <a:avLst/>
          </a:prstGeom>
          <a:noFill/>
          <a:ln w="57150">
            <a:solidFill>
              <a:srgbClr val="772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D217F75-6DDE-4F8D-B2CD-2D08D3FA36CC}"/>
              </a:ext>
            </a:extLst>
          </p:cNvPr>
          <p:cNvSpPr/>
          <p:nvPr/>
        </p:nvSpPr>
        <p:spPr>
          <a:xfrm>
            <a:off x="5092677" y="3957162"/>
            <a:ext cx="742357" cy="76301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B0E43D1-7D4A-4AB3-8B83-A0BDEF06DA81}"/>
              </a:ext>
            </a:extLst>
          </p:cNvPr>
          <p:cNvCxnSpPr>
            <a:cxnSpLocks/>
          </p:cNvCxnSpPr>
          <p:nvPr/>
        </p:nvCxnSpPr>
        <p:spPr>
          <a:xfrm flipV="1">
            <a:off x="5075526" y="1005626"/>
            <a:ext cx="549626" cy="46611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2DBF1A6-146A-40E0-99BB-B544404C4D1E}"/>
              </a:ext>
            </a:extLst>
          </p:cNvPr>
          <p:cNvSpPr txBox="1"/>
          <p:nvPr/>
        </p:nvSpPr>
        <p:spPr>
          <a:xfrm>
            <a:off x="6738359" y="-47034"/>
            <a:ext cx="1728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Champagne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Meunier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blanc / gris</a:t>
            </a: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Arbane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Petit Meslier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8FCD652-E430-4A0C-87E0-E8311CCBDBC8}"/>
              </a:ext>
            </a:extLst>
          </p:cNvPr>
          <p:cNvSpPr txBox="1"/>
          <p:nvPr/>
        </p:nvSpPr>
        <p:spPr>
          <a:xfrm>
            <a:off x="10896771" y="0"/>
            <a:ext cx="13270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Alsace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Gewurztraminer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Riesling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gris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Muscat d’Alsace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Sylvaner</a:t>
            </a:r>
          </a:p>
          <a:p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C951418-B9D8-4941-819B-A92A71C7C292}"/>
              </a:ext>
            </a:extLst>
          </p:cNvPr>
          <p:cNvSpPr txBox="1"/>
          <p:nvPr/>
        </p:nvSpPr>
        <p:spPr>
          <a:xfrm>
            <a:off x="10250273" y="1423216"/>
            <a:ext cx="97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Jura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Poulsard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Trousseau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Savagnin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blanc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1A535A5-2332-4B91-AF84-D15D19A7CE60}"/>
              </a:ext>
            </a:extLst>
          </p:cNvPr>
          <p:cNvSpPr/>
          <p:nvPr/>
        </p:nvSpPr>
        <p:spPr>
          <a:xfrm>
            <a:off x="6073245" y="5521341"/>
            <a:ext cx="538556" cy="74522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366ACB9-D08E-42ED-A335-F1C1412DDC92}"/>
              </a:ext>
            </a:extLst>
          </p:cNvPr>
          <p:cNvCxnSpPr>
            <a:cxnSpLocks/>
          </p:cNvCxnSpPr>
          <p:nvPr/>
        </p:nvCxnSpPr>
        <p:spPr>
          <a:xfrm flipH="1">
            <a:off x="5594277" y="6045161"/>
            <a:ext cx="509979" cy="2383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2CDB98D5-D8CA-4697-B457-034186226597}"/>
              </a:ext>
            </a:extLst>
          </p:cNvPr>
          <p:cNvSpPr txBox="1"/>
          <p:nvPr/>
        </p:nvSpPr>
        <p:spPr>
          <a:xfrm>
            <a:off x="4822608" y="5933311"/>
            <a:ext cx="97164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Corse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Nielluciu</a:t>
            </a:r>
          </a:p>
          <a:p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Sciaccarello</a:t>
            </a:r>
            <a:endParaRPr lang="fr-FR" sz="11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Vermentino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33AE1D1-82A9-4DCD-BA47-0D3F8212622F}"/>
              </a:ext>
            </a:extLst>
          </p:cNvPr>
          <p:cNvSpPr txBox="1"/>
          <p:nvPr/>
        </p:nvSpPr>
        <p:spPr>
          <a:xfrm>
            <a:off x="10510836" y="4165827"/>
            <a:ext cx="17972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Savoie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 </a:t>
            </a:r>
          </a:p>
          <a:p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Mondeuse</a:t>
            </a:r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 noir à jus blanc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Cabernet-Franc, Cabernet Sauvignon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Chasselas 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Roussette de Savoie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Jacquère 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Altesse ou Roussette Chardonnay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047CAB6D-18D2-4E1C-9822-2A88FBFCE700}"/>
              </a:ext>
            </a:extLst>
          </p:cNvPr>
          <p:cNvSpPr/>
          <p:nvPr/>
        </p:nvSpPr>
        <p:spPr>
          <a:xfrm>
            <a:off x="4989611" y="2953310"/>
            <a:ext cx="333423" cy="50524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58DD7EE-5714-4858-8F7C-0A18936D6687}"/>
              </a:ext>
            </a:extLst>
          </p:cNvPr>
          <p:cNvSpPr txBox="1"/>
          <p:nvPr/>
        </p:nvSpPr>
        <p:spPr>
          <a:xfrm>
            <a:off x="8850313" y="4543721"/>
            <a:ext cx="17380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Vallée du Rhône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Syrah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Mourvèdre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Cinsault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carignan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Grenache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Viognier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Marsanne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Roussanne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Clairette </a:t>
            </a: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bourboulenc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83A2B397-0561-4457-AD8B-4CCAD6990349}"/>
              </a:ext>
            </a:extLst>
          </p:cNvPr>
          <p:cNvCxnSpPr>
            <a:cxnSpLocks/>
          </p:cNvCxnSpPr>
          <p:nvPr/>
        </p:nvCxnSpPr>
        <p:spPr>
          <a:xfrm>
            <a:off x="6572265" y="5054808"/>
            <a:ext cx="418107" cy="36427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DF2B7A48-FCC2-44FF-83E4-F731444EFCD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834319" y="5459687"/>
            <a:ext cx="1404432" cy="4126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8E1FF319-DE75-4BC5-923C-B2B7EFCDA605}"/>
              </a:ext>
            </a:extLst>
          </p:cNvPr>
          <p:cNvSpPr txBox="1"/>
          <p:nvPr/>
        </p:nvSpPr>
        <p:spPr>
          <a:xfrm>
            <a:off x="42356" y="5424202"/>
            <a:ext cx="30115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Languedoc Roussillon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Grenache noir, Syrah, Carignan,  Cinsault, Mourvèdre </a:t>
            </a: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Bourboulenc</a:t>
            </a: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Ugni</a:t>
            </a: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blanc, Clairette, Picpoul, </a:t>
            </a: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08C8ECE3-2E51-46AF-8549-1DB20F03BB19}"/>
              </a:ext>
            </a:extLst>
          </p:cNvPr>
          <p:cNvCxnSpPr>
            <a:cxnSpLocks/>
          </p:cNvCxnSpPr>
          <p:nvPr/>
        </p:nvCxnSpPr>
        <p:spPr>
          <a:xfrm flipH="1" flipV="1">
            <a:off x="1977993" y="4504465"/>
            <a:ext cx="894319" cy="25220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AE035E87-99C9-46CC-AB6A-F8B0EDC023DB}"/>
              </a:ext>
            </a:extLst>
          </p:cNvPr>
          <p:cNvSpPr txBox="1"/>
          <p:nvPr/>
        </p:nvSpPr>
        <p:spPr>
          <a:xfrm>
            <a:off x="28142" y="3233816"/>
            <a:ext cx="192500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Sud-Ouest</a:t>
            </a:r>
          </a:p>
          <a:p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</a:t>
            </a:r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ou Malbec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 Franc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Négrette </a:t>
            </a:r>
          </a:p>
          <a:p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Tannat</a:t>
            </a:r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Fer </a:t>
            </a:r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Servadou</a:t>
            </a:r>
            <a:endParaRPr lang="fr-FR" sz="11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Merlot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Colombard</a:t>
            </a: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Courbu</a:t>
            </a: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et Petit </a:t>
            </a:r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Courbu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Petit / gros </a:t>
            </a:r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manseng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Mauzac 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Loin de l’œil 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043399FB-220A-4D83-9107-41751AF59A11}"/>
              </a:ext>
            </a:extLst>
          </p:cNvPr>
          <p:cNvCxnSpPr>
            <a:cxnSpLocks/>
          </p:cNvCxnSpPr>
          <p:nvPr/>
        </p:nvCxnSpPr>
        <p:spPr>
          <a:xfrm flipH="1" flipV="1">
            <a:off x="1531047" y="3109478"/>
            <a:ext cx="1136743" cy="420023"/>
          </a:xfrm>
          <a:prstGeom prst="straightConnector1">
            <a:avLst/>
          </a:prstGeom>
          <a:ln w="38100">
            <a:solidFill>
              <a:srgbClr val="772F1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DB94DFF3-6597-4083-BC6C-834B808CEC30}"/>
              </a:ext>
            </a:extLst>
          </p:cNvPr>
          <p:cNvSpPr txBox="1"/>
          <p:nvPr/>
        </p:nvSpPr>
        <p:spPr>
          <a:xfrm>
            <a:off x="0" y="-26548"/>
            <a:ext cx="19291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Vallée de la Loire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 Franc, Cabernet Sauvignon, Gamay, Pineau d’Aunis Grolleau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Chenin blanc en majorité, Sauvignon et 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Melon de bourgogne (Muscadet)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Gros Plant </a:t>
            </a: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96A4D9DD-EC9B-42DE-A017-307A582EBFB5}"/>
              </a:ext>
            </a:extLst>
          </p:cNvPr>
          <p:cNvCxnSpPr>
            <a:cxnSpLocks/>
          </p:cNvCxnSpPr>
          <p:nvPr/>
        </p:nvCxnSpPr>
        <p:spPr>
          <a:xfrm flipH="1" flipV="1">
            <a:off x="1616813" y="1563209"/>
            <a:ext cx="1578032" cy="669107"/>
          </a:xfrm>
          <a:prstGeom prst="straightConnector1">
            <a:avLst/>
          </a:prstGeom>
          <a:ln w="38100">
            <a:solidFill>
              <a:srgbClr val="B7079E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7F775834-260A-475F-9A58-62DAF2AF9A94}"/>
              </a:ext>
            </a:extLst>
          </p:cNvPr>
          <p:cNvSpPr txBox="1"/>
          <p:nvPr/>
        </p:nvSpPr>
        <p:spPr>
          <a:xfrm>
            <a:off x="36374" y="1844083"/>
            <a:ext cx="182103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Bordelais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 Franc,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 Sauvignon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Merlot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Sauvignon, Sémillon Muscadelle.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67B0412-4626-49F0-B673-356F0838BB1F}"/>
              </a:ext>
            </a:extLst>
          </p:cNvPr>
          <p:cNvSpPr txBox="1"/>
          <p:nvPr/>
        </p:nvSpPr>
        <p:spPr>
          <a:xfrm>
            <a:off x="6732683" y="5305630"/>
            <a:ext cx="2117701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fr-FR" u="sng" dirty="0"/>
              <a:t>Provence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Cinsault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Grenache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Carignan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Syrah</a:t>
            </a:r>
          </a:p>
          <a:p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Tibouren</a:t>
            </a:r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Mourvèdre</a:t>
            </a:r>
          </a:p>
          <a:p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Clairette</a:t>
            </a: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Ugni</a:t>
            </a: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blanc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Grenache blanc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Rolle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sémillon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8BE1EDC0-808C-416A-AA9A-F6D0D01FDDE6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5835034" y="4338670"/>
            <a:ext cx="2654482" cy="4968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96083F38-1930-4EBE-8687-4E5F44E572F4}"/>
              </a:ext>
            </a:extLst>
          </p:cNvPr>
          <p:cNvSpPr/>
          <p:nvPr/>
        </p:nvSpPr>
        <p:spPr>
          <a:xfrm>
            <a:off x="5215469" y="2511619"/>
            <a:ext cx="333423" cy="41645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D680A4E1-DE4B-4C19-A4AD-FC374BA98F42}"/>
              </a:ext>
            </a:extLst>
          </p:cNvPr>
          <p:cNvCxnSpPr>
            <a:cxnSpLocks/>
          </p:cNvCxnSpPr>
          <p:nvPr/>
        </p:nvCxnSpPr>
        <p:spPr>
          <a:xfrm flipV="1">
            <a:off x="6194204" y="2540093"/>
            <a:ext cx="3902482" cy="40273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7D8EC6B6-4C6A-49A4-A153-BFB8D6318EA6}"/>
              </a:ext>
            </a:extLst>
          </p:cNvPr>
          <p:cNvSpPr txBox="1"/>
          <p:nvPr/>
        </p:nvSpPr>
        <p:spPr>
          <a:xfrm>
            <a:off x="6806972" y="3885893"/>
            <a:ext cx="170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Beaujolais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  <a:r>
              <a:rPr lang="fr-FR" dirty="0"/>
              <a:t> /</a:t>
            </a: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</p:txBody>
      </p:sp>
      <p:cxnSp>
        <p:nvCxnSpPr>
          <p:cNvPr id="85" name="Connecteur : en angle 84">
            <a:extLst>
              <a:ext uri="{FF2B5EF4-FFF2-40B4-BE49-F238E27FC236}">
                <a16:creationId xmlns:a16="http://schemas.microsoft.com/office/drawing/2014/main" id="{8280AFC5-83C3-44B9-A780-4BBA9717A024}"/>
              </a:ext>
            </a:extLst>
          </p:cNvPr>
          <p:cNvCxnSpPr>
            <a:cxnSpLocks/>
          </p:cNvCxnSpPr>
          <p:nvPr/>
        </p:nvCxnSpPr>
        <p:spPr>
          <a:xfrm>
            <a:off x="5330037" y="3780336"/>
            <a:ext cx="1457602" cy="310709"/>
          </a:xfrm>
          <a:prstGeom prst="bentConnector3">
            <a:avLst>
              <a:gd name="adj1" fmla="val 32734"/>
            </a:avLst>
          </a:prstGeom>
          <a:ln w="38100">
            <a:solidFill>
              <a:srgbClr val="772F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BE470AAD-C922-42F1-A0FA-77B47C8BDCAC}"/>
              </a:ext>
            </a:extLst>
          </p:cNvPr>
          <p:cNvCxnSpPr>
            <a:cxnSpLocks/>
          </p:cNvCxnSpPr>
          <p:nvPr/>
        </p:nvCxnSpPr>
        <p:spPr>
          <a:xfrm flipV="1">
            <a:off x="5426366" y="1410693"/>
            <a:ext cx="2966179" cy="854112"/>
          </a:xfrm>
          <a:prstGeom prst="bentConnector3">
            <a:avLst>
              <a:gd name="adj1" fmla="val 676"/>
            </a:avLst>
          </a:prstGeom>
          <a:ln w="38100">
            <a:solidFill>
              <a:srgbClr val="F83A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525A385D-18E2-4423-B772-2A2277DDDF23}"/>
              </a:ext>
            </a:extLst>
          </p:cNvPr>
          <p:cNvSpPr txBox="1"/>
          <p:nvPr/>
        </p:nvSpPr>
        <p:spPr>
          <a:xfrm>
            <a:off x="8350851" y="-23821"/>
            <a:ext cx="129762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Bourgogne chablisien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 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Aligoté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</a:t>
            </a:r>
          </a:p>
        </p:txBody>
      </p:sp>
      <p:cxnSp>
        <p:nvCxnSpPr>
          <p:cNvPr id="63" name="Connecteur : en angle 62">
            <a:extLst>
              <a:ext uri="{FF2B5EF4-FFF2-40B4-BE49-F238E27FC236}">
                <a16:creationId xmlns:a16="http://schemas.microsoft.com/office/drawing/2014/main" id="{C1029EA6-598D-440B-8C1A-FD2A72354455}"/>
              </a:ext>
            </a:extLst>
          </p:cNvPr>
          <p:cNvCxnSpPr>
            <a:cxnSpLocks/>
          </p:cNvCxnSpPr>
          <p:nvPr/>
        </p:nvCxnSpPr>
        <p:spPr>
          <a:xfrm flipV="1">
            <a:off x="5530185" y="2238826"/>
            <a:ext cx="1710833" cy="378726"/>
          </a:xfrm>
          <a:prstGeom prst="bentConnector3">
            <a:avLst>
              <a:gd name="adj1" fmla="val 73046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C6090112-5D7C-4101-9C8B-3E895BCA959F}"/>
              </a:ext>
            </a:extLst>
          </p:cNvPr>
          <p:cNvSpPr txBox="1"/>
          <p:nvPr/>
        </p:nvSpPr>
        <p:spPr>
          <a:xfrm>
            <a:off x="7321749" y="1683772"/>
            <a:ext cx="19266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Côtes de nuits</a:t>
            </a:r>
          </a:p>
          <a:p>
            <a:r>
              <a:rPr lang="fr-FR" u="sng" dirty="0"/>
              <a:t>Côtes de Beaune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</p:txBody>
      </p:sp>
      <p:cxnSp>
        <p:nvCxnSpPr>
          <p:cNvPr id="97" name="Connecteur : en angle 96">
            <a:extLst>
              <a:ext uri="{FF2B5EF4-FFF2-40B4-BE49-F238E27FC236}">
                <a16:creationId xmlns:a16="http://schemas.microsoft.com/office/drawing/2014/main" id="{D43EF71A-1E84-443D-A75A-7D7570E82531}"/>
              </a:ext>
            </a:extLst>
          </p:cNvPr>
          <p:cNvCxnSpPr>
            <a:cxnSpLocks/>
          </p:cNvCxnSpPr>
          <p:nvPr/>
        </p:nvCxnSpPr>
        <p:spPr>
          <a:xfrm>
            <a:off x="6618412" y="3765261"/>
            <a:ext cx="3742208" cy="65156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>
            <a:extLst>
              <a:ext uri="{FF2B5EF4-FFF2-40B4-BE49-F238E27FC236}">
                <a16:creationId xmlns:a16="http://schemas.microsoft.com/office/drawing/2014/main" id="{68991029-FB77-4C4C-940B-CA73170E003A}"/>
              </a:ext>
            </a:extLst>
          </p:cNvPr>
          <p:cNvSpPr txBox="1"/>
          <p:nvPr/>
        </p:nvSpPr>
        <p:spPr>
          <a:xfrm>
            <a:off x="10096686" y="2890368"/>
            <a:ext cx="12358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Mâconnais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blanc</a:t>
            </a:r>
          </a:p>
        </p:txBody>
      </p: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AD84404B-5BBE-4099-BE65-8B8A51C946EA}"/>
              </a:ext>
            </a:extLst>
          </p:cNvPr>
          <p:cNvCxnSpPr>
            <a:cxnSpLocks/>
          </p:cNvCxnSpPr>
          <p:nvPr/>
        </p:nvCxnSpPr>
        <p:spPr>
          <a:xfrm>
            <a:off x="5323034" y="3161178"/>
            <a:ext cx="2900291" cy="187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3" name="ZoneTexte 122">
            <a:extLst>
              <a:ext uri="{FF2B5EF4-FFF2-40B4-BE49-F238E27FC236}">
                <a16:creationId xmlns:a16="http://schemas.microsoft.com/office/drawing/2014/main" id="{634A067A-50A7-4ACD-B753-3ABA21109AE7}"/>
              </a:ext>
            </a:extLst>
          </p:cNvPr>
          <p:cNvSpPr txBox="1"/>
          <p:nvPr/>
        </p:nvSpPr>
        <p:spPr>
          <a:xfrm>
            <a:off x="8330955" y="2883896"/>
            <a:ext cx="19266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/>
              <a:t>Côtes </a:t>
            </a:r>
            <a:r>
              <a:rPr lang="fr-FR" u="sng" dirty="0"/>
              <a:t>chalonnaise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aligoté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36B977F-16A7-40EA-B152-E53884FCC9DD}"/>
              </a:ext>
            </a:extLst>
          </p:cNvPr>
          <p:cNvSpPr/>
          <p:nvPr/>
        </p:nvSpPr>
        <p:spPr>
          <a:xfrm>
            <a:off x="4384057" y="2656250"/>
            <a:ext cx="396097" cy="41389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0" name="Connecteur : en angle 69">
            <a:extLst>
              <a:ext uri="{FF2B5EF4-FFF2-40B4-BE49-F238E27FC236}">
                <a16:creationId xmlns:a16="http://schemas.microsoft.com/office/drawing/2014/main" id="{97B12F59-FC8B-4DBB-9DED-DFD70CA0B78A}"/>
              </a:ext>
            </a:extLst>
          </p:cNvPr>
          <p:cNvCxnSpPr>
            <a:cxnSpLocks/>
          </p:cNvCxnSpPr>
          <p:nvPr/>
        </p:nvCxnSpPr>
        <p:spPr>
          <a:xfrm rot="16200000" flipV="1">
            <a:off x="3293741" y="1377179"/>
            <a:ext cx="1475757" cy="109344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DE1A38D9-EFFF-4877-AE95-66A1E1117B05}"/>
              </a:ext>
            </a:extLst>
          </p:cNvPr>
          <p:cNvSpPr txBox="1"/>
          <p:nvPr/>
        </p:nvSpPr>
        <p:spPr>
          <a:xfrm>
            <a:off x="2312928" y="0"/>
            <a:ext cx="1704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Nivernais/ Berry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 et le Chasselas 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4646A2F-D34F-40AD-87DC-B93E4D99EAFD}"/>
              </a:ext>
            </a:extLst>
          </p:cNvPr>
          <p:cNvSpPr txBox="1"/>
          <p:nvPr/>
        </p:nvSpPr>
        <p:spPr>
          <a:xfrm>
            <a:off x="5378248" y="-29277"/>
            <a:ext cx="14828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Vin de Marne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Auxerrois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5B33F3D-3835-495F-9059-894B9E9B8795}"/>
              </a:ext>
            </a:extLst>
          </p:cNvPr>
          <p:cNvSpPr txBox="1"/>
          <p:nvPr/>
        </p:nvSpPr>
        <p:spPr>
          <a:xfrm>
            <a:off x="9879072" y="-16167"/>
            <a:ext cx="148288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Moselle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Auxerrois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9B7FFD53-0134-4FC4-9683-E569FCC8ACCF}"/>
              </a:ext>
            </a:extLst>
          </p:cNvPr>
          <p:cNvSpPr/>
          <p:nvPr/>
        </p:nvSpPr>
        <p:spPr>
          <a:xfrm>
            <a:off x="5639288" y="1592074"/>
            <a:ext cx="333423" cy="31459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 : en angle 75">
            <a:extLst>
              <a:ext uri="{FF2B5EF4-FFF2-40B4-BE49-F238E27FC236}">
                <a16:creationId xmlns:a16="http://schemas.microsoft.com/office/drawing/2014/main" id="{97EC047F-0F43-468D-B689-C419CDFF4FC0}"/>
              </a:ext>
            </a:extLst>
          </p:cNvPr>
          <p:cNvCxnSpPr>
            <a:cxnSpLocks/>
          </p:cNvCxnSpPr>
          <p:nvPr/>
        </p:nvCxnSpPr>
        <p:spPr>
          <a:xfrm flipV="1">
            <a:off x="5895965" y="794970"/>
            <a:ext cx="3983107" cy="824573"/>
          </a:xfrm>
          <a:prstGeom prst="bentConnector3">
            <a:avLst>
              <a:gd name="adj1" fmla="val 97663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 : en angle 79">
            <a:extLst>
              <a:ext uri="{FF2B5EF4-FFF2-40B4-BE49-F238E27FC236}">
                <a16:creationId xmlns:a16="http://schemas.microsoft.com/office/drawing/2014/main" id="{74DE0C2B-F29E-4A9B-81B3-729972F86028}"/>
              </a:ext>
            </a:extLst>
          </p:cNvPr>
          <p:cNvCxnSpPr>
            <a:cxnSpLocks/>
          </p:cNvCxnSpPr>
          <p:nvPr/>
        </p:nvCxnSpPr>
        <p:spPr>
          <a:xfrm flipV="1">
            <a:off x="6631117" y="953148"/>
            <a:ext cx="4245948" cy="775710"/>
          </a:xfrm>
          <a:prstGeom prst="bentConnector3">
            <a:avLst>
              <a:gd name="adj1" fmla="val 85278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EEE59249-AD6B-4329-9792-84776B839B5B}"/>
              </a:ext>
            </a:extLst>
          </p:cNvPr>
          <p:cNvCxnSpPr>
            <a:cxnSpLocks/>
          </p:cNvCxnSpPr>
          <p:nvPr/>
        </p:nvCxnSpPr>
        <p:spPr>
          <a:xfrm flipV="1">
            <a:off x="5188462" y="793723"/>
            <a:ext cx="1516126" cy="69665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4FC57D8E-4A1A-43AB-A386-D30163380FDE}"/>
              </a:ext>
            </a:extLst>
          </p:cNvPr>
          <p:cNvSpPr/>
          <p:nvPr/>
        </p:nvSpPr>
        <p:spPr>
          <a:xfrm>
            <a:off x="36373" y="6470642"/>
            <a:ext cx="4276255" cy="339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38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hlinkClick r:id="rId2"/>
            <a:extLst>
              <a:ext uri="{FF2B5EF4-FFF2-40B4-BE49-F238E27FC236}">
                <a16:creationId xmlns:a16="http://schemas.microsoft.com/office/drawing/2014/main" id="{BDE5A960-2E30-4180-B188-976BC45D72FB}"/>
              </a:ext>
            </a:extLst>
          </p:cNvPr>
          <p:cNvSpPr txBox="1"/>
          <p:nvPr/>
        </p:nvSpPr>
        <p:spPr>
          <a:xfrm>
            <a:off x="7294326" y="11624"/>
            <a:ext cx="1635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Champagne</a:t>
            </a:r>
          </a:p>
          <a:p>
            <a:r>
              <a:rPr lang="fr-FR" sz="1100" i="1" dirty="0"/>
              <a:t>Méthode Champenoise</a:t>
            </a:r>
          </a:p>
          <a:p>
            <a:r>
              <a:rPr lang="fr-FR" sz="105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05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Meunier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blanc / gris</a:t>
            </a:r>
          </a:p>
          <a:p>
            <a:r>
              <a:rPr lang="fr-FR" sz="105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Arbane</a:t>
            </a:r>
            <a:endParaRPr lang="fr-FR" sz="105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Petit Meslier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F2A95FD9-23F6-435B-95AF-905DDC55BD5A}"/>
              </a:ext>
            </a:extLst>
          </p:cNvPr>
          <p:cNvCxnSpPr>
            <a:cxnSpLocks/>
          </p:cNvCxnSpPr>
          <p:nvPr/>
        </p:nvCxnSpPr>
        <p:spPr>
          <a:xfrm flipV="1">
            <a:off x="6410909" y="941399"/>
            <a:ext cx="910107" cy="9963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hlinkClick r:id="rId3"/>
            <a:extLst>
              <a:ext uri="{FF2B5EF4-FFF2-40B4-BE49-F238E27FC236}">
                <a16:creationId xmlns:a16="http://schemas.microsoft.com/office/drawing/2014/main" id="{2C57D231-4975-4D1D-A5E2-3CC8C8892F4A}"/>
              </a:ext>
            </a:extLst>
          </p:cNvPr>
          <p:cNvSpPr txBox="1"/>
          <p:nvPr/>
        </p:nvSpPr>
        <p:spPr>
          <a:xfrm>
            <a:off x="10292396" y="4966661"/>
            <a:ext cx="185256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Clairette de Die</a:t>
            </a:r>
          </a:p>
          <a:p>
            <a:r>
              <a:rPr lang="fr-FR" sz="1100" i="1" dirty="0"/>
              <a:t>Méthode (dioise) Ancestrale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Clairette (75% mini)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Muscat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ED91AB9-854D-42CB-A083-9BEA19DB0F2D}"/>
              </a:ext>
            </a:extLst>
          </p:cNvPr>
          <p:cNvCxnSpPr>
            <a:cxnSpLocks/>
          </p:cNvCxnSpPr>
          <p:nvPr/>
        </p:nvCxnSpPr>
        <p:spPr>
          <a:xfrm>
            <a:off x="6648723" y="3831909"/>
            <a:ext cx="3643673" cy="126020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hlinkClick r:id="rId4"/>
            <a:extLst>
              <a:ext uri="{FF2B5EF4-FFF2-40B4-BE49-F238E27FC236}">
                <a16:creationId xmlns:a16="http://schemas.microsoft.com/office/drawing/2014/main" id="{0E5BA14A-0677-4AFC-941D-4C5457569A12}"/>
              </a:ext>
            </a:extLst>
          </p:cNvPr>
          <p:cNvSpPr txBox="1"/>
          <p:nvPr/>
        </p:nvSpPr>
        <p:spPr>
          <a:xfrm>
            <a:off x="10452682" y="217550"/>
            <a:ext cx="150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Alsace</a:t>
            </a:r>
          </a:p>
          <a:p>
            <a:r>
              <a:rPr lang="fr-FR" sz="1100" i="1" dirty="0"/>
              <a:t>Méthode traditionnelle</a:t>
            </a:r>
            <a:endParaRPr lang="fr-FR" sz="1600" u="sng" dirty="0"/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Riesling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muscat</a:t>
            </a:r>
          </a:p>
        </p:txBody>
      </p:sp>
      <p:sp>
        <p:nvSpPr>
          <p:cNvPr id="10" name="ZoneTexte 9">
            <a:hlinkClick r:id="rId5"/>
            <a:extLst>
              <a:ext uri="{FF2B5EF4-FFF2-40B4-BE49-F238E27FC236}">
                <a16:creationId xmlns:a16="http://schemas.microsoft.com/office/drawing/2014/main" id="{E544B65C-B417-4DC2-B3FC-18A0B332362C}"/>
              </a:ext>
            </a:extLst>
          </p:cNvPr>
          <p:cNvSpPr txBox="1"/>
          <p:nvPr/>
        </p:nvSpPr>
        <p:spPr>
          <a:xfrm>
            <a:off x="9891711" y="1160695"/>
            <a:ext cx="212241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Bourgogne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</p:txBody>
      </p:sp>
      <p:sp>
        <p:nvSpPr>
          <p:cNvPr id="12" name="ZoneTexte 11">
            <a:hlinkClick r:id="rId6"/>
            <a:extLst>
              <a:ext uri="{FF2B5EF4-FFF2-40B4-BE49-F238E27FC236}">
                <a16:creationId xmlns:a16="http://schemas.microsoft.com/office/drawing/2014/main" id="{0065208C-D30B-4A4A-8AB7-D08B13810045}"/>
              </a:ext>
            </a:extLst>
          </p:cNvPr>
          <p:cNvSpPr txBox="1"/>
          <p:nvPr/>
        </p:nvSpPr>
        <p:spPr>
          <a:xfrm>
            <a:off x="1313060" y="2652455"/>
            <a:ext cx="203083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Bordeaux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</a:t>
            </a:r>
          </a:p>
        </p:txBody>
      </p:sp>
      <p:sp>
        <p:nvSpPr>
          <p:cNvPr id="13" name="ZoneTexte 12">
            <a:hlinkClick r:id="rId7"/>
            <a:extLst>
              <a:ext uri="{FF2B5EF4-FFF2-40B4-BE49-F238E27FC236}">
                <a16:creationId xmlns:a16="http://schemas.microsoft.com/office/drawing/2014/main" id="{2B47E086-5B49-4FD4-A8FE-A5A41E1E3249}"/>
              </a:ext>
            </a:extLst>
          </p:cNvPr>
          <p:cNvSpPr txBox="1"/>
          <p:nvPr/>
        </p:nvSpPr>
        <p:spPr>
          <a:xfrm>
            <a:off x="3407542" y="31147"/>
            <a:ext cx="181289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Vouvray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Chenin</a:t>
            </a:r>
          </a:p>
        </p:txBody>
      </p:sp>
      <p:sp>
        <p:nvSpPr>
          <p:cNvPr id="14" name="ZoneTexte 13">
            <a:hlinkClick r:id="rId8"/>
            <a:extLst>
              <a:ext uri="{FF2B5EF4-FFF2-40B4-BE49-F238E27FC236}">
                <a16:creationId xmlns:a16="http://schemas.microsoft.com/office/drawing/2014/main" id="{9D361FFB-8E59-4608-90A5-235B0D2A4EC3}"/>
              </a:ext>
            </a:extLst>
          </p:cNvPr>
          <p:cNvSpPr txBox="1"/>
          <p:nvPr/>
        </p:nvSpPr>
        <p:spPr>
          <a:xfrm>
            <a:off x="10430236" y="1878027"/>
            <a:ext cx="17617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err="1"/>
              <a:t>Ayze</a:t>
            </a:r>
            <a:endParaRPr lang="fr-FR" sz="1600" u="sng" dirty="0"/>
          </a:p>
          <a:p>
            <a:r>
              <a:rPr lang="fr-FR" sz="1100" i="1" dirty="0"/>
              <a:t>Méthode ancestrale ou traditionnelle</a:t>
            </a:r>
          </a:p>
          <a:p>
            <a:r>
              <a:rPr lang="fr-FR" sz="105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Gringet</a:t>
            </a:r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Altesse</a:t>
            </a:r>
          </a:p>
        </p:txBody>
      </p:sp>
      <p:sp>
        <p:nvSpPr>
          <p:cNvPr id="15" name="ZoneTexte 14">
            <a:hlinkClick r:id="rId9"/>
            <a:extLst>
              <a:ext uri="{FF2B5EF4-FFF2-40B4-BE49-F238E27FC236}">
                <a16:creationId xmlns:a16="http://schemas.microsoft.com/office/drawing/2014/main" id="{1A010B58-C460-462D-94EE-33211EB15B98}"/>
              </a:ext>
            </a:extLst>
          </p:cNvPr>
          <p:cNvSpPr txBox="1"/>
          <p:nvPr/>
        </p:nvSpPr>
        <p:spPr>
          <a:xfrm>
            <a:off x="1016180" y="1047030"/>
            <a:ext cx="1938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Loire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Chenin, Chardonnay</a:t>
            </a:r>
          </a:p>
          <a:p>
            <a:r>
              <a:rPr lang="fr-FR" sz="105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 franc / Sauvignon</a:t>
            </a:r>
          </a:p>
        </p:txBody>
      </p:sp>
      <p:sp>
        <p:nvSpPr>
          <p:cNvPr id="16" name="ZoneTexte 15">
            <a:hlinkClick r:id="rId10"/>
            <a:extLst>
              <a:ext uri="{FF2B5EF4-FFF2-40B4-BE49-F238E27FC236}">
                <a16:creationId xmlns:a16="http://schemas.microsoft.com/office/drawing/2014/main" id="{2BAEFF91-206C-4B5C-ACD0-607A9835D31C}"/>
              </a:ext>
            </a:extLst>
          </p:cNvPr>
          <p:cNvSpPr txBox="1"/>
          <p:nvPr/>
        </p:nvSpPr>
        <p:spPr>
          <a:xfrm>
            <a:off x="3432219" y="5971263"/>
            <a:ext cx="180293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Limoux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</p:txBody>
      </p:sp>
      <p:sp>
        <p:nvSpPr>
          <p:cNvPr id="17" name="ZoneTexte 16">
            <a:hlinkClick r:id="rId11"/>
            <a:extLst>
              <a:ext uri="{FF2B5EF4-FFF2-40B4-BE49-F238E27FC236}">
                <a16:creationId xmlns:a16="http://schemas.microsoft.com/office/drawing/2014/main" id="{35331019-D4B0-4B0D-A009-CB485CC0216C}"/>
              </a:ext>
            </a:extLst>
          </p:cNvPr>
          <p:cNvSpPr txBox="1"/>
          <p:nvPr/>
        </p:nvSpPr>
        <p:spPr>
          <a:xfrm>
            <a:off x="5423183" y="5853011"/>
            <a:ext cx="202514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Limoux</a:t>
            </a:r>
          </a:p>
          <a:p>
            <a:r>
              <a:rPr lang="fr-FR" sz="1100" i="1" dirty="0"/>
              <a:t>Méthode Ancestrale (rural)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Mauzac</a:t>
            </a:r>
          </a:p>
        </p:txBody>
      </p:sp>
      <p:sp>
        <p:nvSpPr>
          <p:cNvPr id="18" name="ZoneTexte 17">
            <a:hlinkClick r:id="rId12"/>
            <a:extLst>
              <a:ext uri="{FF2B5EF4-FFF2-40B4-BE49-F238E27FC236}">
                <a16:creationId xmlns:a16="http://schemas.microsoft.com/office/drawing/2014/main" id="{D1E9B33F-1CA0-414D-83FF-441F534F910D}"/>
              </a:ext>
            </a:extLst>
          </p:cNvPr>
          <p:cNvSpPr txBox="1"/>
          <p:nvPr/>
        </p:nvSpPr>
        <p:spPr>
          <a:xfrm>
            <a:off x="588150" y="5838671"/>
            <a:ext cx="275005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Limoux Blanquette de Limoux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Mauzac, Chardonnay, chenin blanc</a:t>
            </a:r>
          </a:p>
        </p:txBody>
      </p:sp>
      <p:sp>
        <p:nvSpPr>
          <p:cNvPr id="19" name="ZoneTexte 18">
            <a:hlinkClick r:id="rId13"/>
            <a:extLst>
              <a:ext uri="{FF2B5EF4-FFF2-40B4-BE49-F238E27FC236}">
                <a16:creationId xmlns:a16="http://schemas.microsoft.com/office/drawing/2014/main" id="{32F24017-B688-438F-A312-97E8362EFD4A}"/>
              </a:ext>
            </a:extLst>
          </p:cNvPr>
          <p:cNvSpPr txBox="1"/>
          <p:nvPr/>
        </p:nvSpPr>
        <p:spPr>
          <a:xfrm>
            <a:off x="817174" y="3758314"/>
            <a:ext cx="1765436" cy="669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u="sng" dirty="0"/>
              <a:t>Gaillac </a:t>
            </a:r>
          </a:p>
          <a:p>
            <a:r>
              <a:rPr lang="fr-FR" sz="1100" i="1" dirty="0"/>
              <a:t>Méthode gaillacoise (rural)</a:t>
            </a:r>
            <a:endParaRPr lang="fr-FR" sz="1100" i="1" dirty="0">
              <a:cs typeface="Calibri"/>
            </a:endParaRP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Mauzac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6679DC2-60BE-4835-A948-7B6E4993829F}"/>
              </a:ext>
            </a:extLst>
          </p:cNvPr>
          <p:cNvSpPr txBox="1"/>
          <p:nvPr/>
        </p:nvSpPr>
        <p:spPr>
          <a:xfrm>
            <a:off x="817174" y="4504672"/>
            <a:ext cx="163515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Gaillac mousseux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Mauzac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Loin de l’</a:t>
            </a:r>
            <a:r>
              <a:rPr lang="fr-FR" sz="105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oeil</a:t>
            </a:r>
            <a:endParaRPr lang="fr-FR" sz="105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ZoneTexte 21">
            <a:hlinkClick r:id="rId14"/>
            <a:extLst>
              <a:ext uri="{FF2B5EF4-FFF2-40B4-BE49-F238E27FC236}">
                <a16:creationId xmlns:a16="http://schemas.microsoft.com/office/drawing/2014/main" id="{C516D87F-9C36-47C9-817E-AB29BD02688A}"/>
              </a:ext>
            </a:extLst>
          </p:cNvPr>
          <p:cNvSpPr txBox="1"/>
          <p:nvPr/>
        </p:nvSpPr>
        <p:spPr>
          <a:xfrm>
            <a:off x="8153703" y="1984393"/>
            <a:ext cx="180293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Jura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Savagnin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76A1B38-2760-4680-9A20-6A22A6B0D94F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7904204" y="633049"/>
            <a:ext cx="2548478" cy="106526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89092F5-E8B1-426E-AAC5-843649AF6F1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6291743" y="1495402"/>
            <a:ext cx="3599968" cy="102194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AB50BF4-8CFA-40FB-AC3E-5879D056D6A9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7277375" y="2319100"/>
            <a:ext cx="876328" cy="52931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5719D89-F08E-4584-9AAC-B9E1D304792B}"/>
              </a:ext>
            </a:extLst>
          </p:cNvPr>
          <p:cNvCxnSpPr>
            <a:cxnSpLocks/>
          </p:cNvCxnSpPr>
          <p:nvPr/>
        </p:nvCxnSpPr>
        <p:spPr>
          <a:xfrm flipH="1" flipV="1">
            <a:off x="4242634" y="1160695"/>
            <a:ext cx="649277" cy="9893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EB276A-79FF-4381-B0F5-EC3DAF92B19C}"/>
              </a:ext>
            </a:extLst>
          </p:cNvPr>
          <p:cNvCxnSpPr>
            <a:cxnSpLocks/>
          </p:cNvCxnSpPr>
          <p:nvPr/>
        </p:nvCxnSpPr>
        <p:spPr>
          <a:xfrm flipH="1" flipV="1">
            <a:off x="3025982" y="1736883"/>
            <a:ext cx="1283337" cy="81409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B53665F-B2C4-48F4-BCB6-54D2CB67ED23}"/>
              </a:ext>
            </a:extLst>
          </p:cNvPr>
          <p:cNvCxnSpPr>
            <a:cxnSpLocks/>
          </p:cNvCxnSpPr>
          <p:nvPr/>
        </p:nvCxnSpPr>
        <p:spPr>
          <a:xfrm flipH="1">
            <a:off x="2851906" y="5178308"/>
            <a:ext cx="2914826" cy="66036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D6788B6-4395-4DA8-BF33-EA0B12808806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4333686" y="5182671"/>
            <a:ext cx="1433046" cy="78859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3DED0050-B13C-44AF-94C6-0918F474716E}"/>
              </a:ext>
            </a:extLst>
          </p:cNvPr>
          <p:cNvCxnSpPr>
            <a:cxnSpLocks/>
          </p:cNvCxnSpPr>
          <p:nvPr/>
        </p:nvCxnSpPr>
        <p:spPr>
          <a:xfrm>
            <a:off x="5766732" y="5181575"/>
            <a:ext cx="329268" cy="65709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71484FD-E2DB-4C53-AEAA-64D29820E89C}"/>
              </a:ext>
            </a:extLst>
          </p:cNvPr>
          <p:cNvCxnSpPr>
            <a:cxnSpLocks/>
          </p:cNvCxnSpPr>
          <p:nvPr/>
        </p:nvCxnSpPr>
        <p:spPr>
          <a:xfrm flipH="1" flipV="1">
            <a:off x="2851906" y="3259723"/>
            <a:ext cx="1492789" cy="7702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9F88CD72-8DF9-45C6-B85A-13906A39D91F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2582610" y="4093021"/>
            <a:ext cx="2840574" cy="74251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8F4EBB0-12FD-416F-921B-68BD35365C63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2452327" y="4835532"/>
            <a:ext cx="2985138" cy="829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70AD643-02E7-420A-9C22-C812C075D8AC}"/>
              </a:ext>
            </a:extLst>
          </p:cNvPr>
          <p:cNvCxnSpPr>
            <a:cxnSpLocks/>
          </p:cNvCxnSpPr>
          <p:nvPr/>
        </p:nvCxnSpPr>
        <p:spPr>
          <a:xfrm flipV="1">
            <a:off x="7321016" y="2847027"/>
            <a:ext cx="2971380" cy="69739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hlinkClick r:id="rId15"/>
            <a:extLst>
              <a:ext uri="{FF2B5EF4-FFF2-40B4-BE49-F238E27FC236}">
                <a16:creationId xmlns:a16="http://schemas.microsoft.com/office/drawing/2014/main" id="{0C784E76-3A9A-4C8D-AB9B-D47C471A6BBE}"/>
              </a:ext>
            </a:extLst>
          </p:cNvPr>
          <p:cNvSpPr txBox="1"/>
          <p:nvPr/>
        </p:nvSpPr>
        <p:spPr>
          <a:xfrm>
            <a:off x="8202947" y="3534050"/>
            <a:ext cx="196381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Bugey-Cerdon (rosé)</a:t>
            </a:r>
          </a:p>
          <a:p>
            <a:r>
              <a:rPr lang="fr-FR" sz="1100" i="1" dirty="0"/>
              <a:t>Méthode ancestrale</a:t>
            </a:r>
          </a:p>
          <a:p>
            <a:r>
              <a:rPr lang="fr-FR" sz="105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</a:p>
          <a:p>
            <a:r>
              <a:rPr lang="fr-FR" sz="105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Poulsard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ECE26110-E9CE-469E-A84D-516EF9F355EE}"/>
              </a:ext>
            </a:extLst>
          </p:cNvPr>
          <p:cNvCxnSpPr>
            <a:cxnSpLocks/>
          </p:cNvCxnSpPr>
          <p:nvPr/>
        </p:nvCxnSpPr>
        <p:spPr>
          <a:xfrm>
            <a:off x="6891877" y="3504748"/>
            <a:ext cx="1169943" cy="3751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hlinkClick r:id="rId16"/>
            <a:extLst>
              <a:ext uri="{FF2B5EF4-FFF2-40B4-BE49-F238E27FC236}">
                <a16:creationId xmlns:a16="http://schemas.microsoft.com/office/drawing/2014/main" id="{11A77F1E-6840-43F2-BBBC-91D6EBAA49DA}"/>
              </a:ext>
            </a:extLst>
          </p:cNvPr>
          <p:cNvSpPr txBox="1"/>
          <p:nvPr/>
        </p:nvSpPr>
        <p:spPr>
          <a:xfrm>
            <a:off x="7904204" y="4997115"/>
            <a:ext cx="2052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Saint-Péray Mousseux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Marsanne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ACCF0A7F-E003-4F61-81FD-C0E85348114B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6518440" y="4415834"/>
            <a:ext cx="1385764" cy="91983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hlinkClick r:id="rId17"/>
            <a:extLst>
              <a:ext uri="{FF2B5EF4-FFF2-40B4-BE49-F238E27FC236}">
                <a16:creationId xmlns:a16="http://schemas.microsoft.com/office/drawing/2014/main" id="{CF54F272-CBCE-4223-80AF-E929ADE86965}"/>
              </a:ext>
            </a:extLst>
          </p:cNvPr>
          <p:cNvSpPr txBox="1"/>
          <p:nvPr/>
        </p:nvSpPr>
        <p:spPr>
          <a:xfrm>
            <a:off x="1084278" y="56966"/>
            <a:ext cx="163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Saumur pétillant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Chenin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</a:t>
            </a:r>
          </a:p>
        </p:txBody>
      </p:sp>
      <p:sp>
        <p:nvSpPr>
          <p:cNvPr id="35" name="ZoneTexte 34">
            <a:hlinkClick r:id="rId18"/>
            <a:extLst>
              <a:ext uri="{FF2B5EF4-FFF2-40B4-BE49-F238E27FC236}">
                <a16:creationId xmlns:a16="http://schemas.microsoft.com/office/drawing/2014/main" id="{AABD4783-A081-4ED2-82E8-BA7BE854DD29}"/>
              </a:ext>
            </a:extLst>
          </p:cNvPr>
          <p:cNvSpPr txBox="1"/>
          <p:nvPr/>
        </p:nvSpPr>
        <p:spPr>
          <a:xfrm>
            <a:off x="10397146" y="2791213"/>
            <a:ext cx="1761763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Vin de Seyssel mousseux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Altesse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Chasselas B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Molette B</a:t>
            </a:r>
          </a:p>
        </p:txBody>
      </p:sp>
      <p:sp>
        <p:nvSpPr>
          <p:cNvPr id="37" name="ZoneTexte 36">
            <a:hlinkClick r:id="rId19"/>
            <a:extLst>
              <a:ext uri="{FF2B5EF4-FFF2-40B4-BE49-F238E27FC236}">
                <a16:creationId xmlns:a16="http://schemas.microsoft.com/office/drawing/2014/main" id="{817DE65C-1B55-469B-88C7-C00FE33635FE}"/>
              </a:ext>
            </a:extLst>
          </p:cNvPr>
          <p:cNvSpPr txBox="1"/>
          <p:nvPr/>
        </p:nvSpPr>
        <p:spPr>
          <a:xfrm>
            <a:off x="10394614" y="3970332"/>
            <a:ext cx="17617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Savoie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Jacquère</a:t>
            </a:r>
          </a:p>
        </p:txBody>
      </p:sp>
      <p:sp>
        <p:nvSpPr>
          <p:cNvPr id="39" name="ZoneTexte 38">
            <a:hlinkClick r:id="rId20"/>
            <a:extLst>
              <a:ext uri="{FF2B5EF4-FFF2-40B4-BE49-F238E27FC236}">
                <a16:creationId xmlns:a16="http://schemas.microsoft.com/office/drawing/2014/main" id="{E6EDB504-CE1E-4FE2-BBB7-B79403D218FA}"/>
              </a:ext>
            </a:extLst>
          </p:cNvPr>
          <p:cNvSpPr txBox="1"/>
          <p:nvPr/>
        </p:nvSpPr>
        <p:spPr>
          <a:xfrm>
            <a:off x="3407542" y="603257"/>
            <a:ext cx="181289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Montlouis sur Loire</a:t>
            </a:r>
          </a:p>
          <a:p>
            <a:r>
              <a:rPr lang="fr-FR" sz="1100" i="1" dirty="0"/>
              <a:t>Méthode traditionnelle</a:t>
            </a:r>
            <a:endParaRPr lang="fr-FR" sz="1600" i="1" u="sng" dirty="0"/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Chenin </a:t>
            </a:r>
          </a:p>
        </p:txBody>
      </p:sp>
    </p:spTree>
    <p:extLst>
      <p:ext uri="{BB962C8B-B14F-4D97-AF65-F5344CB8AC3E}">
        <p14:creationId xmlns:p14="http://schemas.microsoft.com/office/powerpoint/2010/main" val="145575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C0E89D6-CB92-48E1-9D1C-173271520364}"/>
              </a:ext>
            </a:extLst>
          </p:cNvPr>
          <p:cNvSpPr txBox="1"/>
          <p:nvPr/>
        </p:nvSpPr>
        <p:spPr>
          <a:xfrm>
            <a:off x="8271546" y="1048624"/>
            <a:ext cx="3238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Bourgogne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Bourgogne aligoté (B)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Bourgogne  (B)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Bourgogne ordinaire ou Grand ordinaire (B)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D1A70D9-7D44-4519-84A4-AFD506C26E9E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6419367" y="1778467"/>
            <a:ext cx="1751510" cy="693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973040E-5F66-4905-95B4-CD97C3495BCE}"/>
              </a:ext>
            </a:extLst>
          </p:cNvPr>
          <p:cNvSpPr txBox="1"/>
          <p:nvPr/>
        </p:nvSpPr>
        <p:spPr>
          <a:xfrm>
            <a:off x="8365222" y="2525086"/>
            <a:ext cx="2264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Maconnais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Macon (B, 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Macon villages (B)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E9F74B-9D39-40D0-82B0-B0DA65C7BC03}"/>
              </a:ext>
            </a:extLst>
          </p:cNvPr>
          <p:cNvSpPr txBox="1"/>
          <p:nvPr/>
        </p:nvSpPr>
        <p:spPr>
          <a:xfrm>
            <a:off x="8442122" y="3625029"/>
            <a:ext cx="2416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Beaujolais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Beaujolais (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R,r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Beaujolais villages (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R,r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Coteaux du Lyonnais 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DB4B56B-C209-4B05-B073-3FDC241F06A3}"/>
              </a:ext>
            </a:extLst>
          </p:cNvPr>
          <p:cNvSpPr/>
          <p:nvPr/>
        </p:nvSpPr>
        <p:spPr>
          <a:xfrm>
            <a:off x="5989739" y="2399251"/>
            <a:ext cx="503340" cy="4949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0CAF0E-2216-4D07-A977-3E904F27999F}"/>
              </a:ext>
            </a:extLst>
          </p:cNvPr>
          <p:cNvSpPr/>
          <p:nvPr/>
        </p:nvSpPr>
        <p:spPr>
          <a:xfrm>
            <a:off x="6316909" y="3021275"/>
            <a:ext cx="411061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5D50C00-6E9C-418F-856A-1912F086291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715779" y="2971362"/>
            <a:ext cx="1649443" cy="161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F310AFD9-21FC-40F2-923F-65EA470C1FC9}"/>
              </a:ext>
            </a:extLst>
          </p:cNvPr>
          <p:cNvSpPr/>
          <p:nvPr/>
        </p:nvSpPr>
        <p:spPr>
          <a:xfrm>
            <a:off x="6316909" y="3570815"/>
            <a:ext cx="411061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D56531A-4497-4AEE-A5CC-E014FEDED32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727970" y="3767989"/>
            <a:ext cx="1714152" cy="334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4410672-ECBC-4983-BCF9-8FBE1713EDC1}"/>
              </a:ext>
            </a:extLst>
          </p:cNvPr>
          <p:cNvSpPr txBox="1"/>
          <p:nvPr/>
        </p:nvSpPr>
        <p:spPr>
          <a:xfrm>
            <a:off x="8690777" y="4752193"/>
            <a:ext cx="19190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Cotes du </a:t>
            </a:r>
            <a:r>
              <a:rPr lang="fr-FR" u="sng" dirty="0" err="1"/>
              <a:t>rhône</a:t>
            </a:r>
            <a:endParaRPr lang="fr-FR" u="sng" dirty="0"/>
          </a:p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Cotes du Rhône (R, r)</a:t>
            </a:r>
          </a:p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Tavel (r)</a:t>
            </a:r>
          </a:p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Grignan-les-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adhemar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 (R)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27BB059-D72D-40F0-8849-BDCEC7654FA3}"/>
              </a:ext>
            </a:extLst>
          </p:cNvPr>
          <p:cNvSpPr/>
          <p:nvPr/>
        </p:nvSpPr>
        <p:spPr>
          <a:xfrm>
            <a:off x="6419367" y="4044203"/>
            <a:ext cx="411061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DD820B4-3142-4F92-A78E-AB285DD79B85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6770230" y="4375320"/>
            <a:ext cx="1958125" cy="838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D26E64B6-84E3-4574-92AF-7EFCF4A00412}"/>
              </a:ext>
            </a:extLst>
          </p:cNvPr>
          <p:cNvSpPr/>
          <p:nvPr/>
        </p:nvSpPr>
        <p:spPr>
          <a:xfrm>
            <a:off x="5674144" y="5123234"/>
            <a:ext cx="411061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A875FC3-2B9A-40B0-A162-25F1F0995890}"/>
              </a:ext>
            </a:extLst>
          </p:cNvPr>
          <p:cNvSpPr/>
          <p:nvPr/>
        </p:nvSpPr>
        <p:spPr>
          <a:xfrm>
            <a:off x="5170806" y="4632831"/>
            <a:ext cx="411061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B89B27D-2ACB-42EC-A7CA-97260E9CC1AF}"/>
              </a:ext>
            </a:extLst>
          </p:cNvPr>
          <p:cNvCxnSpPr>
            <a:cxnSpLocks/>
          </p:cNvCxnSpPr>
          <p:nvPr/>
        </p:nvCxnSpPr>
        <p:spPr>
          <a:xfrm flipH="1">
            <a:off x="5771626" y="5511162"/>
            <a:ext cx="73486" cy="566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A4E2CC7-7A9F-435A-B5B9-49DE5E139310}"/>
              </a:ext>
            </a:extLst>
          </p:cNvPr>
          <p:cNvSpPr txBox="1"/>
          <p:nvPr/>
        </p:nvSpPr>
        <p:spPr>
          <a:xfrm>
            <a:off x="3980352" y="5928357"/>
            <a:ext cx="2899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Roussillon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Côtes du Roussillon (B, R, r)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7264FE7-C17C-43EE-B56E-86575D33AFC3}"/>
              </a:ext>
            </a:extLst>
          </p:cNvPr>
          <p:cNvCxnSpPr>
            <a:cxnSpLocks/>
          </p:cNvCxnSpPr>
          <p:nvPr/>
        </p:nvCxnSpPr>
        <p:spPr>
          <a:xfrm flipH="1">
            <a:off x="3288484" y="4944915"/>
            <a:ext cx="1919065" cy="4917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5EED2566-EDC4-4D8A-9D12-2A308E2E8A7C}"/>
              </a:ext>
            </a:extLst>
          </p:cNvPr>
          <p:cNvSpPr txBox="1"/>
          <p:nvPr/>
        </p:nvSpPr>
        <p:spPr>
          <a:xfrm>
            <a:off x="1581151" y="5479415"/>
            <a:ext cx="1707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Sud Ouest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Gaillac (B, R)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3288B11-74C5-4C3A-96A6-DD842182BBAE}"/>
              </a:ext>
            </a:extLst>
          </p:cNvPr>
          <p:cNvSpPr/>
          <p:nvPr/>
        </p:nvSpPr>
        <p:spPr>
          <a:xfrm>
            <a:off x="3830353" y="2471735"/>
            <a:ext cx="1724557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80D118D-7651-4B8E-84B3-ADC240B610DD}"/>
              </a:ext>
            </a:extLst>
          </p:cNvPr>
          <p:cNvCxnSpPr>
            <a:cxnSpLocks/>
          </p:cNvCxnSpPr>
          <p:nvPr/>
        </p:nvCxnSpPr>
        <p:spPr>
          <a:xfrm flipH="1">
            <a:off x="2759471" y="2672666"/>
            <a:ext cx="10724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F1B32AC1-3572-4596-9FA7-FC79A01B5EBA}"/>
              </a:ext>
            </a:extLst>
          </p:cNvPr>
          <p:cNvSpPr txBox="1"/>
          <p:nvPr/>
        </p:nvSpPr>
        <p:spPr>
          <a:xfrm>
            <a:off x="518522" y="1761154"/>
            <a:ext cx="21822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Val de Loire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Muscadet (B)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Touraine (R, 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Rosé d’Anjou (r)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Cabernet de Saumur (r)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Cabernet d’Anjou (r)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Anjou Gamay (R)</a:t>
            </a:r>
          </a:p>
        </p:txBody>
      </p:sp>
    </p:spTree>
    <p:extLst>
      <p:ext uri="{BB962C8B-B14F-4D97-AF65-F5344CB8AC3E}">
        <p14:creationId xmlns:p14="http://schemas.microsoft.com/office/powerpoint/2010/main" val="91083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C7435DC1-2903-4BD7-B4A8-CE6CF127413F}"/>
              </a:ext>
            </a:extLst>
          </p:cNvPr>
          <p:cNvSpPr/>
          <p:nvPr/>
        </p:nvSpPr>
        <p:spPr>
          <a:xfrm rot="18799821">
            <a:off x="5491831" y="5240997"/>
            <a:ext cx="649812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3020096-B600-47CF-8EB3-1C77B9A39D15}"/>
              </a:ext>
            </a:extLst>
          </p:cNvPr>
          <p:cNvCxnSpPr>
            <a:cxnSpLocks/>
          </p:cNvCxnSpPr>
          <p:nvPr/>
        </p:nvCxnSpPr>
        <p:spPr>
          <a:xfrm flipH="1" flipV="1">
            <a:off x="2865120" y="5065522"/>
            <a:ext cx="2748005" cy="3848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0C29682-5324-4562-955F-F6BB10863B0D}"/>
              </a:ext>
            </a:extLst>
          </p:cNvPr>
          <p:cNvSpPr/>
          <p:nvPr/>
        </p:nvSpPr>
        <p:spPr>
          <a:xfrm rot="18799821">
            <a:off x="7333492" y="5591350"/>
            <a:ext cx="696552" cy="7159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DEAFAC7-AC53-4CD3-BFA8-CFF5F5A1F6BC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681769" y="5266395"/>
            <a:ext cx="2124082" cy="3348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14195B7-670B-467E-A64E-67F27863C299}"/>
              </a:ext>
            </a:extLst>
          </p:cNvPr>
          <p:cNvCxnSpPr>
            <a:cxnSpLocks/>
            <a:stCxn id="11" idx="6"/>
            <a:endCxn id="18" idx="1"/>
          </p:cNvCxnSpPr>
          <p:nvPr/>
        </p:nvCxnSpPr>
        <p:spPr>
          <a:xfrm flipV="1">
            <a:off x="7065387" y="2850857"/>
            <a:ext cx="1334030" cy="147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865FA5AF-9C6D-45FF-A72E-F7D08541DB37}"/>
              </a:ext>
            </a:extLst>
          </p:cNvPr>
          <p:cNvSpPr/>
          <p:nvPr/>
        </p:nvSpPr>
        <p:spPr>
          <a:xfrm rot="18799821">
            <a:off x="6582301" y="4251183"/>
            <a:ext cx="572987" cy="5722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FD8EB4C-47E0-4D63-97C5-55DB9D9C2B13}"/>
              </a:ext>
            </a:extLst>
          </p:cNvPr>
          <p:cNvSpPr/>
          <p:nvPr/>
        </p:nvSpPr>
        <p:spPr>
          <a:xfrm rot="18799821">
            <a:off x="5991200" y="4712762"/>
            <a:ext cx="649812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B7E26A8-14C0-4131-AE53-4CC43B0DB3F2}"/>
              </a:ext>
            </a:extLst>
          </p:cNvPr>
          <p:cNvCxnSpPr>
            <a:cxnSpLocks/>
          </p:cNvCxnSpPr>
          <p:nvPr/>
        </p:nvCxnSpPr>
        <p:spPr>
          <a:xfrm flipH="1" flipV="1">
            <a:off x="2363220" y="2850856"/>
            <a:ext cx="3784367" cy="1950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D921CD0-3EE5-4D9F-868C-7F3D528ED72A}"/>
              </a:ext>
            </a:extLst>
          </p:cNvPr>
          <p:cNvSpPr txBox="1"/>
          <p:nvPr/>
        </p:nvSpPr>
        <p:spPr>
          <a:xfrm>
            <a:off x="9805851" y="4850896"/>
            <a:ext cx="197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Corse</a:t>
            </a:r>
          </a:p>
          <a:p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du Cap Corse</a:t>
            </a:r>
          </a:p>
          <a:p>
            <a:endParaRPr lang="fr-FR" u="sng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7E06B7F-6144-46E7-9144-0B31378E0201}"/>
              </a:ext>
            </a:extLst>
          </p:cNvPr>
          <p:cNvSpPr txBox="1"/>
          <p:nvPr/>
        </p:nvSpPr>
        <p:spPr>
          <a:xfrm>
            <a:off x="8399417" y="2145022"/>
            <a:ext cx="2468880" cy="141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Vallée du Rhône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Ra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ste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au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Raste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au Ran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cio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Beaumes-de-Venise</a:t>
            </a:r>
          </a:p>
          <a:p>
            <a:endParaRPr lang="fr-FR" u="sng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5B9C28-B01B-4B4C-9833-D27A73197DBB}"/>
              </a:ext>
            </a:extLst>
          </p:cNvPr>
          <p:cNvSpPr txBox="1"/>
          <p:nvPr/>
        </p:nvSpPr>
        <p:spPr>
          <a:xfrm>
            <a:off x="209260" y="1736195"/>
            <a:ext cx="2836986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Languedoc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Frontignan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Mireval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Saint-Jean-de-Minervois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Lunel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608F8D3-8F25-4025-901C-ED779FA7B67C}"/>
              </a:ext>
            </a:extLst>
          </p:cNvPr>
          <p:cNvSpPr txBox="1"/>
          <p:nvPr/>
        </p:nvSpPr>
        <p:spPr>
          <a:xfrm>
            <a:off x="755639" y="3666241"/>
            <a:ext cx="3415845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Roussillon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Ba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nyu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ls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Ban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yuls Grand 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Cru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Ban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yuls R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ancio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Bany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uls Grand Cru 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Rancio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Ma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ury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Maury</a:t>
            </a:r>
            <a:r>
              <a:rPr lang="fr-FR" sz="1200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Rancio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Riv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esa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ltes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Rivesa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ltes Ra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ncio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/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Rivesaltes</a:t>
            </a:r>
          </a:p>
          <a:p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Grand</a:t>
            </a:r>
            <a:r>
              <a:rPr lang="fr-FR" sz="1200" dirty="0">
                <a:solidFill>
                  <a:srgbClr val="3366FF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Rous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sillon </a:t>
            </a:r>
            <a:r>
              <a:rPr lang="fr-FR" sz="1200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(assemblage des crus des appellations Banyuls, Maury, Rivesaltes et Muscat de Rivesaltes)</a:t>
            </a:r>
            <a:endParaRPr lang="fr-FR" sz="1000" dirty="0">
              <a:solidFill>
                <a:schemeClr val="accent6"/>
              </a:solidFill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C0A441C-EB68-4D11-A403-0C39A8406582}"/>
              </a:ext>
            </a:extLst>
          </p:cNvPr>
          <p:cNvSpPr txBox="1"/>
          <p:nvPr/>
        </p:nvSpPr>
        <p:spPr>
          <a:xfrm>
            <a:off x="333818" y="121054"/>
            <a:ext cx="40754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Val de Loire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Coteaux du Layon Premier crû Chaume +SGN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Coteaux du Layon +SGN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Coteaux de Saumur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Coteaux de l’Aubance +SGN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Vouv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ray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Montlouis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-sur-Louis</a:t>
            </a: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Savenièrres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Savenièrres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–Coulée de </a:t>
            </a:r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Sérrant</a:t>
            </a:r>
            <a:endParaRPr lang="fr-FR" sz="1200" dirty="0">
              <a:solidFill>
                <a:srgbClr val="F29B0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Savenièrres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Roche aux Moines</a:t>
            </a: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Jasnières</a:t>
            </a:r>
            <a:endParaRPr lang="fr-FR" sz="1200" dirty="0">
              <a:solidFill>
                <a:srgbClr val="F29B0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Quarts de Chaume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Coteaux du Loire</a:t>
            </a: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Bonnezeaux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Cépage : Chenin blanc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DD818B8-0919-4DE7-942B-0A35511E2FD1}"/>
              </a:ext>
            </a:extLst>
          </p:cNvPr>
          <p:cNvSpPr/>
          <p:nvPr/>
        </p:nvSpPr>
        <p:spPr>
          <a:xfrm>
            <a:off x="3830353" y="2471735"/>
            <a:ext cx="1724557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ACE2D6E-05DB-4909-A07A-F768EC851432}"/>
              </a:ext>
            </a:extLst>
          </p:cNvPr>
          <p:cNvCxnSpPr>
            <a:cxnSpLocks/>
          </p:cNvCxnSpPr>
          <p:nvPr/>
        </p:nvCxnSpPr>
        <p:spPr>
          <a:xfrm flipH="1" flipV="1">
            <a:off x="3256384" y="1663814"/>
            <a:ext cx="575563" cy="1008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0A313B30-F3D6-4BF4-A468-B8C597C128ED}"/>
              </a:ext>
            </a:extLst>
          </p:cNvPr>
          <p:cNvSpPr txBox="1"/>
          <p:nvPr/>
        </p:nvSpPr>
        <p:spPr>
          <a:xfrm>
            <a:off x="376526" y="3429000"/>
            <a:ext cx="29639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Bordelais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Bordeaux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Bordeaux supérieur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Graves supérieurs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Bordeau Haute-Benauge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Côtes de Borde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aux-Saint-Macaire,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Sainte-F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oy Bordeaux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Côte de bordeaux Francs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Sauternes 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Bar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sac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Cér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ons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Lou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piac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Sainte Croix du 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Cadi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llac </a:t>
            </a:r>
          </a:p>
          <a:p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Cépages : Sémillon, </a:t>
            </a:r>
          </a:p>
          <a:p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Sauvignon, Muscadelle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FC61300-68E8-49FE-8756-0B89233FC17D}"/>
              </a:ext>
            </a:extLst>
          </p:cNvPr>
          <p:cNvSpPr/>
          <p:nvPr/>
        </p:nvSpPr>
        <p:spPr>
          <a:xfrm>
            <a:off x="3998542" y="3499005"/>
            <a:ext cx="859835" cy="6863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0D74689-E454-4F14-A784-17817574D250}"/>
              </a:ext>
            </a:extLst>
          </p:cNvPr>
          <p:cNvCxnSpPr>
            <a:cxnSpLocks/>
          </p:cNvCxnSpPr>
          <p:nvPr/>
        </p:nvCxnSpPr>
        <p:spPr>
          <a:xfrm flipH="1">
            <a:off x="2292016" y="3818366"/>
            <a:ext cx="1706528" cy="5355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57282824-A8F9-46E9-AFE8-D0F2D1A32913}"/>
              </a:ext>
            </a:extLst>
          </p:cNvPr>
          <p:cNvSpPr txBox="1"/>
          <p:nvPr/>
        </p:nvSpPr>
        <p:spPr>
          <a:xfrm>
            <a:off x="8895388" y="3045886"/>
            <a:ext cx="24744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Sud –Ouest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Gaillac +VT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Rosette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Côtes de Bergerac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Jurançon +VT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Saussignac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Côte de Montravel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Haut-Montravel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Monbazillac</a:t>
            </a: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Pacherenc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du Vic </a:t>
            </a:r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Bilh</a:t>
            </a:r>
            <a:endParaRPr lang="fr-FR" sz="1200" dirty="0">
              <a:solidFill>
                <a:srgbClr val="F29B0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Cépages : Gros </a:t>
            </a:r>
            <a:r>
              <a:rPr lang="fr-FR" sz="12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Manseng</a:t>
            </a:r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Petit </a:t>
            </a:r>
            <a:r>
              <a:rPr lang="fr-FR" sz="12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Manseng</a:t>
            </a:r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Sémillon, Sauvignon, Muscadelle, Mauzac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EB5878C-4564-4E5E-9532-5CD390866E35}"/>
              </a:ext>
            </a:extLst>
          </p:cNvPr>
          <p:cNvSpPr/>
          <p:nvPr/>
        </p:nvSpPr>
        <p:spPr>
          <a:xfrm>
            <a:off x="4342891" y="4353937"/>
            <a:ext cx="1738833" cy="10206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03F8BF9-3577-49A1-B27F-23B03634D848}"/>
              </a:ext>
            </a:extLst>
          </p:cNvPr>
          <p:cNvCxnSpPr>
            <a:cxnSpLocks/>
          </p:cNvCxnSpPr>
          <p:nvPr/>
        </p:nvCxnSpPr>
        <p:spPr>
          <a:xfrm flipV="1">
            <a:off x="6068199" y="4493795"/>
            <a:ext cx="2449977" cy="320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D59D529A-9ABE-40E5-A5E2-4BE83F5D74B0}"/>
              </a:ext>
            </a:extLst>
          </p:cNvPr>
          <p:cNvSpPr/>
          <p:nvPr/>
        </p:nvSpPr>
        <p:spPr>
          <a:xfrm>
            <a:off x="7430833" y="1510456"/>
            <a:ext cx="575473" cy="10793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B77E66A-2BDC-4448-910F-34B558054885}"/>
              </a:ext>
            </a:extLst>
          </p:cNvPr>
          <p:cNvCxnSpPr>
            <a:cxnSpLocks/>
          </p:cNvCxnSpPr>
          <p:nvPr/>
        </p:nvCxnSpPr>
        <p:spPr>
          <a:xfrm flipV="1">
            <a:off x="8013252" y="1744824"/>
            <a:ext cx="430952" cy="155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BFB44AE-C6C4-4EE9-9D3A-792CB6052F3E}"/>
              </a:ext>
            </a:extLst>
          </p:cNvPr>
          <p:cNvSpPr txBox="1"/>
          <p:nvPr/>
        </p:nvSpPr>
        <p:spPr>
          <a:xfrm>
            <a:off x="8518176" y="133086"/>
            <a:ext cx="2182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Alsace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Alsace ou 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Alsace Grand Cru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+ nom du cépage 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Vendanges Tardives et/ou en Sélection de Grains Nobles</a:t>
            </a:r>
          </a:p>
          <a:p>
            <a:endParaRPr lang="fr-FR" sz="1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Cépages : Riesling, Gewurztraminer, Muscat, Pinot Gris</a:t>
            </a:r>
          </a:p>
        </p:txBody>
      </p:sp>
    </p:spTree>
    <p:extLst>
      <p:ext uri="{BB962C8B-B14F-4D97-AF65-F5344CB8AC3E}">
        <p14:creationId xmlns:p14="http://schemas.microsoft.com/office/powerpoint/2010/main" val="192058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89F9E05E-7F62-46D0-854F-B9EEEBD507F9}"/>
              </a:ext>
            </a:extLst>
          </p:cNvPr>
          <p:cNvSpPr/>
          <p:nvPr/>
        </p:nvSpPr>
        <p:spPr>
          <a:xfrm>
            <a:off x="5387429" y="1586204"/>
            <a:ext cx="575473" cy="5183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355266E-EA92-41A6-986A-3426CF35B94C}"/>
              </a:ext>
            </a:extLst>
          </p:cNvPr>
          <p:cNvCxnSpPr>
            <a:cxnSpLocks/>
          </p:cNvCxnSpPr>
          <p:nvPr/>
        </p:nvCxnSpPr>
        <p:spPr>
          <a:xfrm flipH="1">
            <a:off x="2463282" y="1845404"/>
            <a:ext cx="2924147" cy="25919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BAE3DAE-28B2-4F06-9D18-F3D414F91463}"/>
              </a:ext>
            </a:extLst>
          </p:cNvPr>
          <p:cNvSpPr txBox="1"/>
          <p:nvPr/>
        </p:nvSpPr>
        <p:spPr>
          <a:xfrm>
            <a:off x="0" y="979900"/>
            <a:ext cx="4043347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MV Boli" panose="02000500030200090000" pitchFamily="2" charset="0"/>
                <a:cs typeface="MV Boli" panose="02000500030200090000" pitchFamily="2" charset="0"/>
              </a:rPr>
              <a:t>Paris : </a:t>
            </a: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Four Seasons </a:t>
            </a:r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Hotel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 George V 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Hôtel de Crillon, A </a:t>
            </a:r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Rosewood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Hotel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4"/>
              </a:rPr>
              <a:t>La Réserve Paris-</a:t>
            </a:r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4"/>
              </a:rPr>
              <a:t>Hotel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4"/>
              </a:rPr>
              <a:t> and Spa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5"/>
              </a:rPr>
              <a:t>Hôtel Lutétia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6"/>
              </a:rPr>
              <a:t>Hotel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6"/>
              </a:rPr>
              <a:t> Plaza Athénée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7"/>
              </a:rPr>
              <a:t>Le Bristol Paris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8"/>
              </a:rPr>
              <a:t>Le Meurice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9"/>
              </a:rPr>
              <a:t>Mandarin Oriental Paris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0"/>
              </a:rPr>
              <a:t>Park Hyatt Paris Vendôme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1"/>
              </a:rPr>
              <a:t>Royal Monceau - Raffles Paris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2"/>
              </a:rPr>
              <a:t>Shangri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2"/>
              </a:rPr>
              <a:t>-La </a:t>
            </a:r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2"/>
              </a:rPr>
              <a:t>Hotel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2"/>
              </a:rPr>
              <a:t> Paris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3"/>
              </a:rPr>
              <a:t>The Peninsula Paris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777F4E0-4C7D-485D-A576-E2633D63B4ED}"/>
              </a:ext>
            </a:extLst>
          </p:cNvPr>
          <p:cNvSpPr/>
          <p:nvPr/>
        </p:nvSpPr>
        <p:spPr>
          <a:xfrm>
            <a:off x="7070049" y="3240274"/>
            <a:ext cx="767665" cy="80921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79EB0EC-2CAB-45C2-B533-A5C6E36AB95C}"/>
              </a:ext>
            </a:extLst>
          </p:cNvPr>
          <p:cNvCxnSpPr>
            <a:cxnSpLocks/>
          </p:cNvCxnSpPr>
          <p:nvPr/>
        </p:nvCxnSpPr>
        <p:spPr>
          <a:xfrm flipV="1">
            <a:off x="7489932" y="2315705"/>
            <a:ext cx="658723" cy="950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0B41A6D-2B78-47D9-87B5-E97D04E41CBF}"/>
              </a:ext>
            </a:extLst>
          </p:cNvPr>
          <p:cNvSpPr txBox="1"/>
          <p:nvPr/>
        </p:nvSpPr>
        <p:spPr>
          <a:xfrm>
            <a:off x="8220996" y="826003"/>
            <a:ext cx="4043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V Boli" panose="02000500030200090000" pitchFamily="2" charset="0"/>
                <a:cs typeface="MV Boli" panose="02000500030200090000" pitchFamily="2" charset="0"/>
              </a:rPr>
              <a:t>Les Alpes : </a:t>
            </a: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4"/>
              </a:rPr>
              <a:t>Cheval Blanc Courchevel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4"/>
              </a:rPr>
              <a:t>- Courchevel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5"/>
              </a:rPr>
              <a:t>Hôtel Barrière Les Neiges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5"/>
              </a:rPr>
              <a:t>– Courchevel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6"/>
              </a:rPr>
              <a:t>Hôtel L’Apogée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6"/>
              </a:rPr>
              <a:t>– Courchevel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7"/>
              </a:rPr>
              <a:t>Hôtel Le K2 -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7"/>
              </a:rPr>
              <a:t> Courchevel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8"/>
              </a:rPr>
              <a:t>Hôtel Les Airelles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8"/>
              </a:rPr>
              <a:t>- Courchevel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9"/>
              </a:rPr>
              <a:t>Le Royal Évian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9"/>
              </a:rPr>
              <a:t>- Évian-les-Bains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12E23E2-396D-483A-914E-4E39FA9FCDCA}"/>
              </a:ext>
            </a:extLst>
          </p:cNvPr>
          <p:cNvSpPr/>
          <p:nvPr/>
        </p:nvSpPr>
        <p:spPr>
          <a:xfrm rot="19324699">
            <a:off x="7036478" y="4689630"/>
            <a:ext cx="1000205" cy="5183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8D9A4DB-5B51-4B36-89BB-AEC7F48D0B5C}"/>
              </a:ext>
            </a:extLst>
          </p:cNvPr>
          <p:cNvCxnSpPr>
            <a:cxnSpLocks/>
          </p:cNvCxnSpPr>
          <p:nvPr/>
        </p:nvCxnSpPr>
        <p:spPr>
          <a:xfrm flipV="1">
            <a:off x="7686595" y="4303154"/>
            <a:ext cx="534401" cy="267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7477BC1-1014-4075-80F0-6296D6C405D7}"/>
              </a:ext>
            </a:extLst>
          </p:cNvPr>
          <p:cNvSpPr txBox="1"/>
          <p:nvPr/>
        </p:nvSpPr>
        <p:spPr>
          <a:xfrm>
            <a:off x="8220998" y="2948937"/>
            <a:ext cx="40433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V Boli" panose="02000500030200090000" pitchFamily="2" charset="0"/>
                <a:cs typeface="MV Boli" panose="02000500030200090000" pitchFamily="2" charset="0"/>
              </a:rPr>
              <a:t>Sud Est :</a:t>
            </a: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0"/>
              </a:rPr>
              <a:t>Byblos Saint-Tropez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0"/>
              </a:rPr>
              <a:t>- Saint-Tropez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1"/>
              </a:rPr>
              <a:t>Château de la </a:t>
            </a:r>
            <a:r>
              <a:rPr lang="fr-FR" sz="1400" u="sng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1"/>
              </a:rPr>
              <a:t>Messardière</a:t>
            </a:r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1"/>
              </a:rPr>
              <a:t>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1"/>
              </a:rPr>
              <a:t>- Saint-Tropez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2"/>
              </a:rPr>
              <a:t>Château de Saint-Martin &amp; Spa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2"/>
              </a:rPr>
              <a:t>– Vence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3"/>
              </a:rPr>
              <a:t>Grand-Hôtel du Cap-Ferrat, A Four Seasons </a:t>
            </a:r>
            <a:r>
              <a:rPr lang="fr-FR" sz="1400" u="sng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3"/>
              </a:rPr>
              <a:t>Hotel</a:t>
            </a:r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3"/>
              </a:rPr>
              <a:t>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3"/>
              </a:rPr>
              <a:t>– Saint-Jean-Cap-Ferrat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4"/>
              </a:rPr>
              <a:t>Hôtel du Cap Eden Roc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4"/>
              </a:rPr>
              <a:t>- Antibes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5"/>
              </a:rPr>
              <a:t>Hôtel Le Cheval Blanc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5"/>
              </a:rPr>
              <a:t>– Saint-Tropez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6"/>
              </a:rPr>
              <a:t>La Bastide de Gordes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6"/>
              </a:rPr>
              <a:t>- Gordes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7"/>
              </a:rPr>
              <a:t>La Réserve Ramatuelle </a:t>
            </a:r>
            <a:r>
              <a:rPr lang="fr-FR" sz="1400" u="sng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7"/>
              </a:rPr>
              <a:t>Hotel</a:t>
            </a:r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7"/>
              </a:rPr>
              <a:t> Spa and Villas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7"/>
              </a:rPr>
              <a:t>- Ramatuelle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8"/>
              </a:rPr>
              <a:t>Villa La Coste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8"/>
              </a:rPr>
              <a:t>– Le Puy-Sainte-</a:t>
            </a:r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  <a:hlinkClick r:id="rId28"/>
              </a:rPr>
              <a:t>Réparade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8"/>
              </a:rPr>
              <a:t> 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9A94888-8AB9-4E42-B474-3C8F5DC308B3}"/>
              </a:ext>
            </a:extLst>
          </p:cNvPr>
          <p:cNvSpPr/>
          <p:nvPr/>
        </p:nvSpPr>
        <p:spPr>
          <a:xfrm>
            <a:off x="3872205" y="3873000"/>
            <a:ext cx="1412924" cy="139817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B558AE9-7617-4420-A811-DCC4F68A29AF}"/>
              </a:ext>
            </a:extLst>
          </p:cNvPr>
          <p:cNvCxnSpPr>
            <a:cxnSpLocks/>
          </p:cNvCxnSpPr>
          <p:nvPr/>
        </p:nvCxnSpPr>
        <p:spPr>
          <a:xfrm flipH="1">
            <a:off x="3377682" y="4744069"/>
            <a:ext cx="4945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CE56FEF-B8F5-4BAC-A1B5-148D8E418C38}"/>
              </a:ext>
            </a:extLst>
          </p:cNvPr>
          <p:cNvSpPr txBox="1"/>
          <p:nvPr/>
        </p:nvSpPr>
        <p:spPr>
          <a:xfrm>
            <a:off x="143089" y="4457042"/>
            <a:ext cx="375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V Boli" panose="02000500030200090000" pitchFamily="2" charset="0"/>
                <a:cs typeface="MV Boli" panose="02000500030200090000" pitchFamily="2" charset="0"/>
              </a:rPr>
              <a:t>Sud Ouest : </a:t>
            </a: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9"/>
              </a:rPr>
              <a:t>Hôtel du Palais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9"/>
              </a:rPr>
              <a:t>– Biarritz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0"/>
              </a:rPr>
              <a:t>Les Sources de Caudalie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30"/>
              </a:rPr>
              <a:t>- Martillac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1"/>
              </a:rPr>
              <a:t>Hôtel les Prés d'Eugénie, Michel </a:t>
            </a:r>
            <a:r>
              <a:rPr lang="fr-FR" sz="1400" u="sng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1"/>
              </a:rPr>
              <a:t>Guérard</a:t>
            </a:r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1"/>
              </a:rPr>
              <a:t>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31"/>
              </a:rPr>
              <a:t>- Eugénie-les-Bains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C156E11-A26C-4F3E-829F-FAC049993EE2}"/>
              </a:ext>
            </a:extLst>
          </p:cNvPr>
          <p:cNvSpPr txBox="1"/>
          <p:nvPr/>
        </p:nvSpPr>
        <p:spPr>
          <a:xfrm>
            <a:off x="143089" y="6241413"/>
            <a:ext cx="5284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V Boli" panose="02000500030200090000" pitchFamily="2" charset="0"/>
                <a:cs typeface="MV Boli" panose="02000500030200090000" pitchFamily="2" charset="0"/>
              </a:rPr>
              <a:t>*Caraïbes</a:t>
            </a: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2"/>
              </a:rPr>
              <a:t>Cheval Blanc St-Barth Isle de France - Saint-Barthélemy </a:t>
            </a:r>
            <a:endParaRPr lang="fr-FR" sz="1400" u="sng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2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C9CA1D2-F997-4C1E-9A28-374025F4340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846452" y="4816945"/>
            <a:ext cx="430906" cy="13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hlinkClick r:id="rId2"/>
            <a:extLst>
              <a:ext uri="{FF2B5EF4-FFF2-40B4-BE49-F238E27FC236}">
                <a16:creationId xmlns:a16="http://schemas.microsoft.com/office/drawing/2014/main" id="{5233B14A-AC7A-4A56-9681-58153289FD25}"/>
              </a:ext>
            </a:extLst>
          </p:cNvPr>
          <p:cNvSpPr txBox="1"/>
          <p:nvPr/>
        </p:nvSpPr>
        <p:spPr>
          <a:xfrm>
            <a:off x="8277358" y="4816945"/>
            <a:ext cx="1948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Mirazur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Menton (06)</a:t>
            </a:r>
          </a:p>
        </p:txBody>
      </p:sp>
      <p:sp>
        <p:nvSpPr>
          <p:cNvPr id="6" name="ZoneTexte 5">
            <a:hlinkClick r:id="rId3"/>
            <a:extLst>
              <a:ext uri="{FF2B5EF4-FFF2-40B4-BE49-F238E27FC236}">
                <a16:creationId xmlns:a16="http://schemas.microsoft.com/office/drawing/2014/main" id="{50CE37DC-B504-4764-92AD-BF40A2022F0A}"/>
              </a:ext>
            </a:extLst>
          </p:cNvPr>
          <p:cNvSpPr txBox="1"/>
          <p:nvPr/>
        </p:nvSpPr>
        <p:spPr>
          <a:xfrm>
            <a:off x="7887437" y="2555792"/>
            <a:ext cx="2757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Clos des Sens, Annecy (74)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1793F3F-D02D-42CF-A582-1DCA650A27AC}"/>
              </a:ext>
            </a:extLst>
          </p:cNvPr>
          <p:cNvCxnSpPr>
            <a:cxnSpLocks/>
          </p:cNvCxnSpPr>
          <p:nvPr/>
        </p:nvCxnSpPr>
        <p:spPr>
          <a:xfrm flipV="1">
            <a:off x="6878929" y="3664939"/>
            <a:ext cx="967523" cy="208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5C31AB2-8BA9-48F9-87A2-FC26E7B8F161}"/>
              </a:ext>
            </a:extLst>
          </p:cNvPr>
          <p:cNvCxnSpPr>
            <a:cxnSpLocks/>
          </p:cNvCxnSpPr>
          <p:nvPr/>
        </p:nvCxnSpPr>
        <p:spPr>
          <a:xfrm flipH="1">
            <a:off x="6096000" y="5202408"/>
            <a:ext cx="953727" cy="83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hlinkClick r:id="rId4"/>
            <a:extLst>
              <a:ext uri="{FF2B5EF4-FFF2-40B4-BE49-F238E27FC236}">
                <a16:creationId xmlns:a16="http://schemas.microsoft.com/office/drawing/2014/main" id="{B318F7CB-2D77-42CE-85A7-50282221F6CB}"/>
              </a:ext>
            </a:extLst>
          </p:cNvPr>
          <p:cNvSpPr txBox="1"/>
          <p:nvPr/>
        </p:nvSpPr>
        <p:spPr>
          <a:xfrm>
            <a:off x="3350102" y="6111089"/>
            <a:ext cx="3699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L'Oustau de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Baumanière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Les Baux-de-Provence (13)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F4F2120-A448-4F97-98A4-8F133931C40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445684" y="5188396"/>
            <a:ext cx="1125054" cy="699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2D77BF5D-7A5A-415D-81DD-F1FD5876B252}"/>
              </a:ext>
            </a:extLst>
          </p:cNvPr>
          <p:cNvSpPr txBox="1"/>
          <p:nvPr/>
        </p:nvSpPr>
        <p:spPr>
          <a:xfrm>
            <a:off x="8570738" y="5757195"/>
            <a:ext cx="346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Christophe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Bacquié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Le Castellet (83)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14223B2-E86F-4CB2-9DC6-58FD666500BB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696322" y="1974670"/>
            <a:ext cx="1498863" cy="117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hlinkClick r:id="rId6"/>
            <a:extLst>
              <a:ext uri="{FF2B5EF4-FFF2-40B4-BE49-F238E27FC236}">
                <a16:creationId xmlns:a16="http://schemas.microsoft.com/office/drawing/2014/main" id="{1515CF86-4611-40E7-A0E5-793FAB42BF2E}"/>
              </a:ext>
            </a:extLst>
          </p:cNvPr>
          <p:cNvSpPr txBox="1"/>
          <p:nvPr/>
        </p:nvSpPr>
        <p:spPr>
          <a:xfrm>
            <a:off x="8195185" y="1843865"/>
            <a:ext cx="2757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Maison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Lameloise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Chagny (71)</a:t>
            </a:r>
          </a:p>
        </p:txBody>
      </p:sp>
      <p:sp>
        <p:nvSpPr>
          <p:cNvPr id="17" name="ZoneTexte 16">
            <a:hlinkClick r:id="rId7"/>
            <a:extLst>
              <a:ext uri="{FF2B5EF4-FFF2-40B4-BE49-F238E27FC236}">
                <a16:creationId xmlns:a16="http://schemas.microsoft.com/office/drawing/2014/main" id="{F3A09557-DBF6-4AE3-AD06-DD556B548474}"/>
              </a:ext>
            </a:extLst>
          </p:cNvPr>
          <p:cNvSpPr txBox="1"/>
          <p:nvPr/>
        </p:nvSpPr>
        <p:spPr>
          <a:xfrm>
            <a:off x="7904110" y="3021138"/>
            <a:ext cx="3885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1947 au Cheval Blanc, Courchevel 1850 (73)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DBFACAB-4393-425E-902F-B8DC113FF2FD}"/>
              </a:ext>
            </a:extLst>
          </p:cNvPr>
          <p:cNvCxnSpPr>
            <a:cxnSpLocks/>
          </p:cNvCxnSpPr>
          <p:nvPr/>
        </p:nvCxnSpPr>
        <p:spPr>
          <a:xfrm flipH="1" flipV="1">
            <a:off x="2652665" y="977774"/>
            <a:ext cx="3017694" cy="82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41300560-33DA-4369-ADC9-185CB56DA2D7}"/>
              </a:ext>
            </a:extLst>
          </p:cNvPr>
          <p:cNvSpPr txBox="1"/>
          <p:nvPr/>
        </p:nvSpPr>
        <p:spPr>
          <a:xfrm>
            <a:off x="0" y="433296"/>
            <a:ext cx="1167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Kei, Paris 1er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CF666F0-CB01-4AA3-B673-1549C10B3604}"/>
              </a:ext>
            </a:extLst>
          </p:cNvPr>
          <p:cNvCxnSpPr>
            <a:cxnSpLocks/>
          </p:cNvCxnSpPr>
          <p:nvPr/>
        </p:nvCxnSpPr>
        <p:spPr>
          <a:xfrm flipH="1" flipV="1">
            <a:off x="3304515" y="4757509"/>
            <a:ext cx="771772" cy="68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hlinkClick r:id="rId9"/>
            <a:extLst>
              <a:ext uri="{FF2B5EF4-FFF2-40B4-BE49-F238E27FC236}">
                <a16:creationId xmlns:a16="http://schemas.microsoft.com/office/drawing/2014/main" id="{9BE95E9E-38A8-4C8F-A0CF-75CDBE707B94}"/>
              </a:ext>
            </a:extLst>
          </p:cNvPr>
          <p:cNvSpPr txBox="1"/>
          <p:nvPr/>
        </p:nvSpPr>
        <p:spPr>
          <a:xfrm>
            <a:off x="376662" y="4360969"/>
            <a:ext cx="3699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Les Prés d'Eugénie - Michel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Guérard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Eugénie-les-Bains (40)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5F5995F-70DA-484A-BF72-4FE240361611}"/>
              </a:ext>
            </a:extLst>
          </p:cNvPr>
          <p:cNvCxnSpPr>
            <a:cxnSpLocks/>
          </p:cNvCxnSpPr>
          <p:nvPr/>
        </p:nvCxnSpPr>
        <p:spPr>
          <a:xfrm flipH="1">
            <a:off x="4372824" y="5405641"/>
            <a:ext cx="1327219" cy="25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>
            <a:hlinkClick r:id="rId10"/>
            <a:extLst>
              <a:ext uri="{FF2B5EF4-FFF2-40B4-BE49-F238E27FC236}">
                <a16:creationId xmlns:a16="http://schemas.microsoft.com/office/drawing/2014/main" id="{B5DD98A5-8C30-44B7-AD12-96DF64F25301}"/>
              </a:ext>
            </a:extLst>
          </p:cNvPr>
          <p:cNvSpPr txBox="1"/>
          <p:nvPr/>
        </p:nvSpPr>
        <p:spPr>
          <a:xfrm>
            <a:off x="1378522" y="5642698"/>
            <a:ext cx="3699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Auberge du Vieux Puits, Fontjoncouse (11)</a:t>
            </a:r>
          </a:p>
        </p:txBody>
      </p:sp>
      <p:sp>
        <p:nvSpPr>
          <p:cNvPr id="29" name="ZoneTexte 28">
            <a:hlinkClick r:id="rId11"/>
            <a:extLst>
              <a:ext uri="{FF2B5EF4-FFF2-40B4-BE49-F238E27FC236}">
                <a16:creationId xmlns:a16="http://schemas.microsoft.com/office/drawing/2014/main" id="{D5D1DBBF-8667-4855-B0C9-C88698755F80}"/>
              </a:ext>
            </a:extLst>
          </p:cNvPr>
          <p:cNvSpPr txBox="1"/>
          <p:nvPr/>
        </p:nvSpPr>
        <p:spPr>
          <a:xfrm>
            <a:off x="3350101" y="6317870"/>
            <a:ext cx="3699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AM par Alexandre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Mazzia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Marseille (13)</a:t>
            </a:r>
          </a:p>
        </p:txBody>
      </p:sp>
      <p:sp>
        <p:nvSpPr>
          <p:cNvPr id="30" name="ZoneTexte 29">
            <a:hlinkClick r:id="rId12"/>
            <a:extLst>
              <a:ext uri="{FF2B5EF4-FFF2-40B4-BE49-F238E27FC236}">
                <a16:creationId xmlns:a16="http://schemas.microsoft.com/office/drawing/2014/main" id="{3654641A-26AC-44C6-B354-DA8FADA10DED}"/>
              </a:ext>
            </a:extLst>
          </p:cNvPr>
          <p:cNvSpPr txBox="1"/>
          <p:nvPr/>
        </p:nvSpPr>
        <p:spPr>
          <a:xfrm>
            <a:off x="3350101" y="6524651"/>
            <a:ext cx="3699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Petit Nice, Marseille (13)</a:t>
            </a:r>
          </a:p>
        </p:txBody>
      </p:sp>
      <p:sp>
        <p:nvSpPr>
          <p:cNvPr id="31" name="ZoneTexte 30">
            <a:hlinkClick r:id="rId13"/>
            <a:extLst>
              <a:ext uri="{FF2B5EF4-FFF2-40B4-BE49-F238E27FC236}">
                <a16:creationId xmlns:a16="http://schemas.microsoft.com/office/drawing/2014/main" id="{592070FC-9789-4E0A-9E09-C6F6C61995F2}"/>
              </a:ext>
            </a:extLst>
          </p:cNvPr>
          <p:cNvSpPr txBox="1"/>
          <p:nvPr/>
        </p:nvSpPr>
        <p:spPr>
          <a:xfrm>
            <a:off x="7901012" y="2784969"/>
            <a:ext cx="2757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Flocons de Sel, Megève /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Leutaz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 (74)</a:t>
            </a:r>
          </a:p>
        </p:txBody>
      </p:sp>
      <p:sp>
        <p:nvSpPr>
          <p:cNvPr id="33" name="ZoneTexte 32">
            <a:hlinkClick r:id="rId14"/>
            <a:extLst>
              <a:ext uri="{FF2B5EF4-FFF2-40B4-BE49-F238E27FC236}">
                <a16:creationId xmlns:a16="http://schemas.microsoft.com/office/drawing/2014/main" id="{77290FD4-8933-4718-A7D5-CCCD071D5BCA}"/>
              </a:ext>
            </a:extLst>
          </p:cNvPr>
          <p:cNvSpPr txBox="1"/>
          <p:nvPr/>
        </p:nvSpPr>
        <p:spPr>
          <a:xfrm>
            <a:off x="8277358" y="5054539"/>
            <a:ext cx="3462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Louis XV-Alain Ducasse à l'Hôtel de Paris, Monte-Carlo (Principauté de Monaco)</a:t>
            </a:r>
          </a:p>
        </p:txBody>
      </p:sp>
      <p:sp>
        <p:nvSpPr>
          <p:cNvPr id="34" name="ZoneTexte 33">
            <a:hlinkClick r:id="rId15"/>
            <a:extLst>
              <a:ext uri="{FF2B5EF4-FFF2-40B4-BE49-F238E27FC236}">
                <a16:creationId xmlns:a16="http://schemas.microsoft.com/office/drawing/2014/main" id="{C440E9E4-82AC-4870-BC1D-C7DE0519E537}"/>
              </a:ext>
            </a:extLst>
          </p:cNvPr>
          <p:cNvSpPr txBox="1"/>
          <p:nvPr/>
        </p:nvSpPr>
        <p:spPr>
          <a:xfrm>
            <a:off x="-4" y="1362302"/>
            <a:ext cx="3017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Plaza Athénée, Paris 8e</a:t>
            </a:r>
          </a:p>
        </p:txBody>
      </p:sp>
      <p:sp>
        <p:nvSpPr>
          <p:cNvPr id="35" name="ZoneTexte 34">
            <a:hlinkClick r:id="rId16"/>
            <a:extLst>
              <a:ext uri="{FF2B5EF4-FFF2-40B4-BE49-F238E27FC236}">
                <a16:creationId xmlns:a16="http://schemas.microsoft.com/office/drawing/2014/main" id="{FE134401-DC63-44D5-8EA3-9353A621196A}"/>
              </a:ext>
            </a:extLst>
          </p:cNvPr>
          <p:cNvSpPr txBox="1"/>
          <p:nvPr/>
        </p:nvSpPr>
        <p:spPr>
          <a:xfrm>
            <a:off x="-2" y="904721"/>
            <a:ext cx="1828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Guy Savoy, Paris 6e</a:t>
            </a:r>
          </a:p>
        </p:txBody>
      </p:sp>
      <p:sp>
        <p:nvSpPr>
          <p:cNvPr id="36" name="ZoneTexte 35">
            <a:hlinkClick r:id="rId17"/>
            <a:extLst>
              <a:ext uri="{FF2B5EF4-FFF2-40B4-BE49-F238E27FC236}">
                <a16:creationId xmlns:a16="http://schemas.microsoft.com/office/drawing/2014/main" id="{ED546605-08A1-440D-BC1E-891C74A87179}"/>
              </a:ext>
            </a:extLst>
          </p:cNvPr>
          <p:cNvSpPr txBox="1"/>
          <p:nvPr/>
        </p:nvSpPr>
        <p:spPr>
          <a:xfrm>
            <a:off x="0" y="669009"/>
            <a:ext cx="1711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L'Ambroisie, Paris 4e</a:t>
            </a:r>
          </a:p>
        </p:txBody>
      </p:sp>
      <p:sp>
        <p:nvSpPr>
          <p:cNvPr id="37" name="ZoneTexte 36">
            <a:hlinkClick r:id="rId18"/>
            <a:extLst>
              <a:ext uri="{FF2B5EF4-FFF2-40B4-BE49-F238E27FC236}">
                <a16:creationId xmlns:a16="http://schemas.microsoft.com/office/drawing/2014/main" id="{D3F27713-B19B-4027-B34F-6FE4F00E7D9D}"/>
              </a:ext>
            </a:extLst>
          </p:cNvPr>
          <p:cNvSpPr txBox="1"/>
          <p:nvPr/>
        </p:nvSpPr>
        <p:spPr>
          <a:xfrm>
            <a:off x="0" y="1129890"/>
            <a:ext cx="1378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Arpège, Paris 7e</a:t>
            </a:r>
          </a:p>
        </p:txBody>
      </p:sp>
      <p:sp>
        <p:nvSpPr>
          <p:cNvPr id="38" name="ZoneTexte 37">
            <a:hlinkClick r:id="rId19"/>
            <a:extLst>
              <a:ext uri="{FF2B5EF4-FFF2-40B4-BE49-F238E27FC236}">
                <a16:creationId xmlns:a16="http://schemas.microsoft.com/office/drawing/2014/main" id="{6BA6398F-8BA2-482E-8125-74632408FE2A}"/>
              </a:ext>
            </a:extLst>
          </p:cNvPr>
          <p:cNvSpPr txBox="1"/>
          <p:nvPr/>
        </p:nvSpPr>
        <p:spPr>
          <a:xfrm>
            <a:off x="-4" y="1600120"/>
            <a:ext cx="1378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Cinq, Paris 8e</a:t>
            </a:r>
          </a:p>
        </p:txBody>
      </p:sp>
      <p:sp>
        <p:nvSpPr>
          <p:cNvPr id="39" name="ZoneTexte 38">
            <a:hlinkClick r:id="rId20"/>
            <a:extLst>
              <a:ext uri="{FF2B5EF4-FFF2-40B4-BE49-F238E27FC236}">
                <a16:creationId xmlns:a16="http://schemas.microsoft.com/office/drawing/2014/main" id="{FBBAAE31-7528-4FB2-A55B-DFD8B36DAF6A}"/>
              </a:ext>
            </a:extLst>
          </p:cNvPr>
          <p:cNvSpPr txBox="1"/>
          <p:nvPr/>
        </p:nvSpPr>
        <p:spPr>
          <a:xfrm>
            <a:off x="-5" y="1841404"/>
            <a:ext cx="2181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Épicure au Bristol, Paris 8e</a:t>
            </a:r>
          </a:p>
        </p:txBody>
      </p:sp>
      <p:sp>
        <p:nvSpPr>
          <p:cNvPr id="40" name="ZoneTexte 39">
            <a:hlinkClick r:id="rId21"/>
            <a:extLst>
              <a:ext uri="{FF2B5EF4-FFF2-40B4-BE49-F238E27FC236}">
                <a16:creationId xmlns:a16="http://schemas.microsoft.com/office/drawing/2014/main" id="{47B9E41E-7FAA-4606-B43D-5F6588B225B4}"/>
              </a:ext>
            </a:extLst>
          </p:cNvPr>
          <p:cNvSpPr txBox="1"/>
          <p:nvPr/>
        </p:nvSpPr>
        <p:spPr>
          <a:xfrm>
            <a:off x="-1" y="2078461"/>
            <a:ext cx="3304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Alléno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 Paris au Pavillon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Ledoyen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Paris 8e</a:t>
            </a:r>
          </a:p>
        </p:txBody>
      </p:sp>
      <p:sp>
        <p:nvSpPr>
          <p:cNvPr id="41" name="ZoneTexte 40">
            <a:hlinkClick r:id="rId22"/>
            <a:extLst>
              <a:ext uri="{FF2B5EF4-FFF2-40B4-BE49-F238E27FC236}">
                <a16:creationId xmlns:a16="http://schemas.microsoft.com/office/drawing/2014/main" id="{FD3AB52A-2C5C-47F5-BEEA-D3EF343076C8}"/>
              </a:ext>
            </a:extLst>
          </p:cNvPr>
          <p:cNvSpPr txBox="1"/>
          <p:nvPr/>
        </p:nvSpPr>
        <p:spPr>
          <a:xfrm>
            <a:off x="0" y="2321759"/>
            <a:ext cx="2073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Pierre Gagnaire, Paris 8e</a:t>
            </a:r>
          </a:p>
        </p:txBody>
      </p:sp>
      <p:sp>
        <p:nvSpPr>
          <p:cNvPr id="42" name="ZoneTexte 41">
            <a:hlinkClick r:id="rId23"/>
            <a:extLst>
              <a:ext uri="{FF2B5EF4-FFF2-40B4-BE49-F238E27FC236}">
                <a16:creationId xmlns:a16="http://schemas.microsoft.com/office/drawing/2014/main" id="{14DB59A3-F64D-49FE-ACA1-E2B80233524C}"/>
              </a:ext>
            </a:extLst>
          </p:cNvPr>
          <p:cNvSpPr txBox="1"/>
          <p:nvPr/>
        </p:nvSpPr>
        <p:spPr>
          <a:xfrm>
            <a:off x="-5" y="2575479"/>
            <a:ext cx="2073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Pré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Catelan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Paris 16e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2B4145F-4C2E-43FE-90EF-2A1422F4E743}"/>
              </a:ext>
            </a:extLst>
          </p:cNvPr>
          <p:cNvCxnSpPr>
            <a:cxnSpLocks/>
          </p:cNvCxnSpPr>
          <p:nvPr/>
        </p:nvCxnSpPr>
        <p:spPr>
          <a:xfrm flipV="1">
            <a:off x="6521643" y="1251328"/>
            <a:ext cx="1379369" cy="466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hlinkClick r:id="rId24"/>
            <a:extLst>
              <a:ext uri="{FF2B5EF4-FFF2-40B4-BE49-F238E27FC236}">
                <a16:creationId xmlns:a16="http://schemas.microsoft.com/office/drawing/2014/main" id="{CD6AD9AA-2DA3-4CF5-837B-7E8880F5D20C}"/>
              </a:ext>
            </a:extLst>
          </p:cNvPr>
          <p:cNvSpPr txBox="1"/>
          <p:nvPr/>
        </p:nvSpPr>
        <p:spPr>
          <a:xfrm>
            <a:off x="7901012" y="959437"/>
            <a:ext cx="2757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Assiette Champenoise, Reims (51)</a:t>
            </a:r>
          </a:p>
        </p:txBody>
      </p:sp>
      <p:sp>
        <p:nvSpPr>
          <p:cNvPr id="47" name="ZoneTexte 46">
            <a:hlinkClick r:id="rId25"/>
            <a:extLst>
              <a:ext uri="{FF2B5EF4-FFF2-40B4-BE49-F238E27FC236}">
                <a16:creationId xmlns:a16="http://schemas.microsoft.com/office/drawing/2014/main" id="{22819D45-CD00-4D42-8106-E55B92C90EBF}"/>
              </a:ext>
            </a:extLst>
          </p:cNvPr>
          <p:cNvSpPr txBox="1"/>
          <p:nvPr/>
        </p:nvSpPr>
        <p:spPr>
          <a:xfrm>
            <a:off x="7887437" y="3703856"/>
            <a:ext cx="404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Troisgros - Le Bois sans Feuilles, Roanne / Ouches (42)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D725FD8-0637-4444-8108-65C01B7AEB78}"/>
              </a:ext>
            </a:extLst>
          </p:cNvPr>
          <p:cNvCxnSpPr>
            <a:cxnSpLocks/>
          </p:cNvCxnSpPr>
          <p:nvPr/>
        </p:nvCxnSpPr>
        <p:spPr>
          <a:xfrm flipH="1" flipV="1">
            <a:off x="3350101" y="3559805"/>
            <a:ext cx="848623" cy="13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ZoneTexte 49">
            <a:hlinkClick r:id="rId26"/>
            <a:extLst>
              <a:ext uri="{FF2B5EF4-FFF2-40B4-BE49-F238E27FC236}">
                <a16:creationId xmlns:a16="http://schemas.microsoft.com/office/drawing/2014/main" id="{1F64D97E-88D3-4F28-977F-4C0ACDACC7C8}"/>
              </a:ext>
            </a:extLst>
          </p:cNvPr>
          <p:cNvSpPr txBox="1"/>
          <p:nvPr/>
        </p:nvSpPr>
        <p:spPr>
          <a:xfrm>
            <a:off x="670733" y="3314390"/>
            <a:ext cx="3108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Christopher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Coutanceau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La Rochelle (17)</a:t>
            </a:r>
          </a:p>
        </p:txBody>
      </p:sp>
      <p:sp>
        <p:nvSpPr>
          <p:cNvPr id="52" name="ZoneTexte 51">
            <a:hlinkClick r:id="rId27"/>
            <a:extLst>
              <a:ext uri="{FF2B5EF4-FFF2-40B4-BE49-F238E27FC236}">
                <a16:creationId xmlns:a16="http://schemas.microsoft.com/office/drawing/2014/main" id="{BA5F8308-27DB-44AA-8F5B-FED67D64152F}"/>
              </a:ext>
            </a:extLst>
          </p:cNvPr>
          <p:cNvSpPr txBox="1"/>
          <p:nvPr/>
        </p:nvSpPr>
        <p:spPr>
          <a:xfrm>
            <a:off x="7894225" y="3928869"/>
            <a:ext cx="404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Régis et Jacques Marcon, Saint-Bonnet-le-Froid (43)</a:t>
            </a:r>
          </a:p>
        </p:txBody>
      </p:sp>
      <p:sp>
        <p:nvSpPr>
          <p:cNvPr id="54" name="ZoneTexte 53">
            <a:hlinkClick r:id="rId28"/>
            <a:extLst>
              <a:ext uri="{FF2B5EF4-FFF2-40B4-BE49-F238E27FC236}">
                <a16:creationId xmlns:a16="http://schemas.microsoft.com/office/drawing/2014/main" id="{82A4ECB3-3586-4EFF-9641-CB2C86C4FC41}"/>
              </a:ext>
            </a:extLst>
          </p:cNvPr>
          <p:cNvSpPr txBox="1"/>
          <p:nvPr/>
        </p:nvSpPr>
        <p:spPr>
          <a:xfrm>
            <a:off x="7890852" y="3274439"/>
            <a:ext cx="402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René et Maxime Meilleur, Saint-Martin-de-Belleville (73)</a:t>
            </a:r>
          </a:p>
        </p:txBody>
      </p:sp>
      <p:sp>
        <p:nvSpPr>
          <p:cNvPr id="55" name="ZoneTexte 54">
            <a:hlinkClick r:id="rId29"/>
            <a:extLst>
              <a:ext uri="{FF2B5EF4-FFF2-40B4-BE49-F238E27FC236}">
                <a16:creationId xmlns:a16="http://schemas.microsoft.com/office/drawing/2014/main" id="{C225E0FA-0540-4BE1-84AC-0969DE0606A8}"/>
              </a:ext>
            </a:extLst>
          </p:cNvPr>
          <p:cNvSpPr txBox="1"/>
          <p:nvPr/>
        </p:nvSpPr>
        <p:spPr>
          <a:xfrm>
            <a:off x="8570738" y="5976877"/>
            <a:ext cx="346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La Vague d'Or - Cheval Blanc, St-Tropez (83)</a:t>
            </a:r>
          </a:p>
        </p:txBody>
      </p:sp>
      <p:sp>
        <p:nvSpPr>
          <p:cNvPr id="58" name="ZoneTexte 57">
            <a:hlinkClick r:id="rId30"/>
            <a:extLst>
              <a:ext uri="{FF2B5EF4-FFF2-40B4-BE49-F238E27FC236}">
                <a16:creationId xmlns:a16="http://schemas.microsoft.com/office/drawing/2014/main" id="{800ABA9E-58D3-42DC-B599-D2296B2A866F}"/>
              </a:ext>
            </a:extLst>
          </p:cNvPr>
          <p:cNvSpPr txBox="1"/>
          <p:nvPr/>
        </p:nvSpPr>
        <p:spPr>
          <a:xfrm>
            <a:off x="7901013" y="4153232"/>
            <a:ext cx="404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Pic, Valence (26)</a:t>
            </a:r>
          </a:p>
        </p:txBody>
      </p:sp>
      <p:sp>
        <p:nvSpPr>
          <p:cNvPr id="60" name="ZoneTexte 59">
            <a:hlinkClick r:id="rId31"/>
            <a:extLst>
              <a:ext uri="{FF2B5EF4-FFF2-40B4-BE49-F238E27FC236}">
                <a16:creationId xmlns:a16="http://schemas.microsoft.com/office/drawing/2014/main" id="{D7904242-0BB3-4549-9361-A88F7227AEBF}"/>
              </a:ext>
            </a:extLst>
          </p:cNvPr>
          <p:cNvSpPr txBox="1"/>
          <p:nvPr/>
        </p:nvSpPr>
        <p:spPr>
          <a:xfrm>
            <a:off x="7880649" y="3479493"/>
            <a:ext cx="402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Georges Blanc, Vonnas (01)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F767B5F9-2969-4483-8DCD-AB2ABAF17F9F}"/>
              </a:ext>
            </a:extLst>
          </p:cNvPr>
          <p:cNvSpPr txBox="1"/>
          <p:nvPr/>
        </p:nvSpPr>
        <p:spPr>
          <a:xfrm>
            <a:off x="-5" y="237325"/>
            <a:ext cx="116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Paris :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439D00F-98DA-4E9A-A76E-4D45923A3206}"/>
              </a:ext>
            </a:extLst>
          </p:cNvPr>
          <p:cNvSpPr txBox="1"/>
          <p:nvPr/>
        </p:nvSpPr>
        <p:spPr>
          <a:xfrm>
            <a:off x="656517" y="3106491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Charente-Maritime :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EB80343-5836-49AE-BC5E-819350E6E4B7}"/>
              </a:ext>
            </a:extLst>
          </p:cNvPr>
          <p:cNvSpPr txBox="1"/>
          <p:nvPr/>
        </p:nvSpPr>
        <p:spPr>
          <a:xfrm>
            <a:off x="7901012" y="727379"/>
            <a:ext cx="2757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Marne :</a:t>
            </a:r>
            <a:endParaRPr lang="fr-FR" sz="11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CB25353-9677-4E21-BAB2-72314A25C1EC}"/>
              </a:ext>
            </a:extLst>
          </p:cNvPr>
          <p:cNvSpPr txBox="1"/>
          <p:nvPr/>
        </p:nvSpPr>
        <p:spPr>
          <a:xfrm>
            <a:off x="368590" y="4107859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Charente-Maritime :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9907DF7-B8D5-4097-90AB-8ABCCB50FDC3}"/>
              </a:ext>
            </a:extLst>
          </p:cNvPr>
          <p:cNvSpPr txBox="1"/>
          <p:nvPr/>
        </p:nvSpPr>
        <p:spPr>
          <a:xfrm>
            <a:off x="1372424" y="5405641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Aude :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9DD4333-5436-4BAD-900E-29D3E990BD31}"/>
              </a:ext>
            </a:extLst>
          </p:cNvPr>
          <p:cNvSpPr txBox="1"/>
          <p:nvPr/>
        </p:nvSpPr>
        <p:spPr>
          <a:xfrm>
            <a:off x="3346399" y="5893806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Bouches-du-Rhône :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46416CF-F0F0-4C44-AEFE-7A701A66E2F3}"/>
              </a:ext>
            </a:extLst>
          </p:cNvPr>
          <p:cNvSpPr txBox="1"/>
          <p:nvPr/>
        </p:nvSpPr>
        <p:spPr>
          <a:xfrm>
            <a:off x="8597252" y="5524720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Var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130E3A2-D644-49C5-A8C4-57D671CFE228}"/>
              </a:ext>
            </a:extLst>
          </p:cNvPr>
          <p:cNvSpPr txBox="1"/>
          <p:nvPr/>
        </p:nvSpPr>
        <p:spPr>
          <a:xfrm>
            <a:off x="8195185" y="1584235"/>
            <a:ext cx="2757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Saône-et-Loire :</a:t>
            </a:r>
            <a:endParaRPr lang="fr-FR" sz="11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8F196433-A6CB-483F-AD85-9DC3BE2ED68B}"/>
              </a:ext>
            </a:extLst>
          </p:cNvPr>
          <p:cNvSpPr txBox="1"/>
          <p:nvPr/>
        </p:nvSpPr>
        <p:spPr>
          <a:xfrm>
            <a:off x="7901012" y="2256596"/>
            <a:ext cx="2757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Rhône-Alpes :</a:t>
            </a:r>
            <a:endParaRPr lang="fr-FR" sz="11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E682AA34-3ADC-4F03-B205-A34FA312A4F2}"/>
              </a:ext>
            </a:extLst>
          </p:cNvPr>
          <p:cNvSpPr txBox="1"/>
          <p:nvPr/>
        </p:nvSpPr>
        <p:spPr>
          <a:xfrm>
            <a:off x="8277358" y="4570559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Alpes-Maritimes</a:t>
            </a:r>
          </a:p>
        </p:txBody>
      </p:sp>
    </p:spTree>
    <p:extLst>
      <p:ext uri="{BB962C8B-B14F-4D97-AF65-F5344CB8AC3E}">
        <p14:creationId xmlns:p14="http://schemas.microsoft.com/office/powerpoint/2010/main" val="313074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EBC0D0B-B615-4F1D-A6D5-C168A6C5D7DD}"/>
              </a:ext>
            </a:extLst>
          </p:cNvPr>
          <p:cNvCxnSpPr>
            <a:cxnSpLocks/>
          </p:cNvCxnSpPr>
          <p:nvPr/>
        </p:nvCxnSpPr>
        <p:spPr>
          <a:xfrm flipH="1" flipV="1">
            <a:off x="3589019" y="989719"/>
            <a:ext cx="758736" cy="46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DC4A153-F876-4D62-8F80-7414C1BCDAEA}"/>
              </a:ext>
            </a:extLst>
          </p:cNvPr>
          <p:cNvCxnSpPr>
            <a:cxnSpLocks/>
          </p:cNvCxnSpPr>
          <p:nvPr/>
        </p:nvCxnSpPr>
        <p:spPr>
          <a:xfrm flipH="1" flipV="1">
            <a:off x="1759131" y="1861547"/>
            <a:ext cx="1127761" cy="16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5DD49CA-D5F9-4C25-B183-0F744CD73F3E}"/>
              </a:ext>
            </a:extLst>
          </p:cNvPr>
          <p:cNvCxnSpPr>
            <a:cxnSpLocks/>
          </p:cNvCxnSpPr>
          <p:nvPr/>
        </p:nvCxnSpPr>
        <p:spPr>
          <a:xfrm flipH="1" flipV="1">
            <a:off x="2046512" y="3237354"/>
            <a:ext cx="2042165" cy="191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0F0C41A-D81F-4044-8166-6E1131BF0991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2290354" y="4306390"/>
            <a:ext cx="1826626" cy="86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1E0748D-910B-4695-AF6D-B729DAE50C0F}"/>
              </a:ext>
            </a:extLst>
          </p:cNvPr>
          <p:cNvCxnSpPr>
            <a:cxnSpLocks/>
          </p:cNvCxnSpPr>
          <p:nvPr/>
        </p:nvCxnSpPr>
        <p:spPr>
          <a:xfrm>
            <a:off x="6096001" y="5273041"/>
            <a:ext cx="11321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018C7C2-AB82-4527-8ADB-83FC358B7654}"/>
              </a:ext>
            </a:extLst>
          </p:cNvPr>
          <p:cNvCxnSpPr>
            <a:cxnSpLocks/>
          </p:cNvCxnSpPr>
          <p:nvPr/>
        </p:nvCxnSpPr>
        <p:spPr>
          <a:xfrm flipV="1">
            <a:off x="7813332" y="5827777"/>
            <a:ext cx="735002" cy="5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914D1EE-2F6E-4158-8DA2-830A9272C992}"/>
              </a:ext>
            </a:extLst>
          </p:cNvPr>
          <p:cNvCxnSpPr>
            <a:cxnSpLocks/>
          </p:cNvCxnSpPr>
          <p:nvPr/>
        </p:nvCxnSpPr>
        <p:spPr>
          <a:xfrm flipH="1" flipV="1">
            <a:off x="2037806" y="2747553"/>
            <a:ext cx="1706882" cy="16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505CADA-EC32-42F9-A8F0-94CD12319E9B}"/>
              </a:ext>
            </a:extLst>
          </p:cNvPr>
          <p:cNvSpPr txBox="1"/>
          <p:nvPr/>
        </p:nvSpPr>
        <p:spPr>
          <a:xfrm>
            <a:off x="252681" y="2287131"/>
            <a:ext cx="215741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Noirmoutier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Fine de l’ile de Noirmoutier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725CE61-E2DB-4841-A140-6C69FC2B4D5A}"/>
              </a:ext>
            </a:extLst>
          </p:cNvPr>
          <p:cNvSpPr txBox="1"/>
          <p:nvPr/>
        </p:nvSpPr>
        <p:spPr>
          <a:xfrm>
            <a:off x="2410096" y="100742"/>
            <a:ext cx="2074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Normandie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Papillon de Blainville-sur-mer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Spéciale Isigny-sur-Mer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Spéciale Saint-Vaast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Spéciale Utah Beach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F347C7C-FA25-4B55-8F49-1651DDBFA287}"/>
              </a:ext>
            </a:extLst>
          </p:cNvPr>
          <p:cNvSpPr txBox="1"/>
          <p:nvPr/>
        </p:nvSpPr>
        <p:spPr>
          <a:xfrm>
            <a:off x="135854" y="1049512"/>
            <a:ext cx="258209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u="sng" dirty="0">
                <a:latin typeface="MV Boli"/>
                <a:cs typeface="MV Boli"/>
              </a:rPr>
              <a:t>Bretagne</a:t>
            </a:r>
            <a:endParaRPr lang="fr-FR" sz="110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Belon Cadoret</a:t>
            </a: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Pied de cheval Prat-Ar-</a:t>
            </a:r>
            <a:r>
              <a:rPr lang="fr-FR" sz="1050" dirty="0" err="1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Coum</a:t>
            </a:r>
            <a:endParaRPr lang="fr-FR" sz="1050" dirty="0">
              <a:solidFill>
                <a:srgbClr val="F83AE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Huitre de pleine mer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/>
                <a:cs typeface="MV Boli"/>
              </a:rPr>
              <a:t>Fine de Prat-Ar-</a:t>
            </a:r>
            <a:r>
              <a:rPr lang="fr-FR" sz="1050" dirty="0" err="1">
                <a:solidFill>
                  <a:srgbClr val="00B0F0"/>
                </a:solidFill>
                <a:latin typeface="MV Boli"/>
                <a:cs typeface="MV Boli"/>
              </a:rPr>
              <a:t>Coum</a:t>
            </a:r>
            <a:endParaRPr lang="fr-FR" dirty="0" err="1">
              <a:latin typeface="MV Boli"/>
              <a:cs typeface="MV Bol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CC24A97-3C74-41AC-AD34-36491D636DC2}"/>
              </a:ext>
            </a:extLst>
          </p:cNvPr>
          <p:cNvSpPr txBox="1"/>
          <p:nvPr/>
        </p:nvSpPr>
        <p:spPr>
          <a:xfrm>
            <a:off x="991688" y="5166953"/>
            <a:ext cx="259733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Aquitaine</a:t>
            </a:r>
            <a:endParaRPr lang="fr-FR" sz="105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Huitre sauvage de l’ile aux oiseaux</a:t>
            </a:r>
          </a:p>
          <a:p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Papillon de la dame du Pilat</a:t>
            </a: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Gravette d’Arcachon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F6A2A17-B806-4A13-B5C1-660B2BFB0BAB}"/>
              </a:ext>
            </a:extLst>
          </p:cNvPr>
          <p:cNvSpPr txBox="1"/>
          <p:nvPr/>
        </p:nvSpPr>
        <p:spPr>
          <a:xfrm>
            <a:off x="8604068" y="5587720"/>
            <a:ext cx="17068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Corse</a:t>
            </a:r>
            <a:endParaRPr lang="fr-FR" sz="105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Huitre Creuse d’</a:t>
            </a:r>
            <a:r>
              <a:rPr lang="fr-FR" sz="1050" dirty="0" err="1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Urbinu</a:t>
            </a:r>
            <a:endParaRPr lang="fr-FR" sz="105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Plate de </a:t>
            </a:r>
            <a:r>
              <a:rPr lang="fr-FR" sz="1050" dirty="0" err="1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diana</a:t>
            </a:r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dirty="0" err="1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Nustrale</a:t>
            </a:r>
            <a:endParaRPr lang="fr-FR" sz="1050" dirty="0">
              <a:solidFill>
                <a:srgbClr val="F83AE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E0D34D5-F133-4240-95E2-B56B4CA98FD9}"/>
              </a:ext>
            </a:extLst>
          </p:cNvPr>
          <p:cNvSpPr txBox="1"/>
          <p:nvPr/>
        </p:nvSpPr>
        <p:spPr>
          <a:xfrm>
            <a:off x="5348969" y="6004118"/>
            <a:ext cx="245826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Bassin de Thau</a:t>
            </a: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Bouzigue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Huitre rose spéciale (</a:t>
            </a:r>
            <a:r>
              <a:rPr lang="fr-FR" sz="1050" dirty="0" err="1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tarbouriech</a:t>
            </a:r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Côte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C49428F-5F33-4569-BC70-95175060BF19}"/>
              </a:ext>
            </a:extLst>
          </p:cNvPr>
          <p:cNvSpPr txBox="1"/>
          <p:nvPr/>
        </p:nvSpPr>
        <p:spPr>
          <a:xfrm>
            <a:off x="642592" y="2860831"/>
            <a:ext cx="17068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Ile de ré</a:t>
            </a:r>
          </a:p>
          <a:p>
            <a:r>
              <a:rPr lang="fr-FR" sz="11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Fines de l’ile de ré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0C63DFB-16AB-48E5-A3A5-7D780E0EB97C}"/>
              </a:ext>
            </a:extLst>
          </p:cNvPr>
          <p:cNvCxnSpPr>
            <a:cxnSpLocks/>
          </p:cNvCxnSpPr>
          <p:nvPr/>
        </p:nvCxnSpPr>
        <p:spPr>
          <a:xfrm flipH="1">
            <a:off x="1769597" y="3732713"/>
            <a:ext cx="2355678" cy="448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20CE8A12-4B81-4FEE-BDC5-AF0980C1857F}"/>
              </a:ext>
            </a:extLst>
          </p:cNvPr>
          <p:cNvSpPr txBox="1"/>
          <p:nvPr/>
        </p:nvSpPr>
        <p:spPr>
          <a:xfrm>
            <a:off x="132937" y="3730510"/>
            <a:ext cx="2157416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Poitou-Charentes</a:t>
            </a:r>
            <a:endParaRPr lang="fr-FR" sz="110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Spéciale </a:t>
            </a:r>
            <a:r>
              <a:rPr lang="fr-FR" sz="1050" dirty="0" err="1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Gillardeau</a:t>
            </a:r>
            <a:endParaRPr lang="fr-FR" sz="105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Plate de Marennes</a:t>
            </a:r>
          </a:p>
          <a:p>
            <a:r>
              <a:rPr lang="fr-FR" sz="1050" u="sng" dirty="0">
                <a:latin typeface="MV Boli" panose="02000500030200090000" pitchFamily="2" charset="0"/>
                <a:cs typeface="MV Boli" panose="02000500030200090000" pitchFamily="2" charset="0"/>
              </a:rPr>
              <a:t>Huîtres Marennes Oléron :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Fine de claire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Spéciale pousse en claire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Fine de claire verte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Pousse en claire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+Claire</a:t>
            </a:r>
          </a:p>
          <a:p>
            <a:pPr marL="171450" indent="-171450">
              <a:buBlip>
                <a:blip r:embed="rId2"/>
              </a:buBlip>
            </a:pPr>
            <a:endParaRPr lang="fr-FR" sz="105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0422847-E1C9-4399-B3ED-679D668CC622}"/>
              </a:ext>
            </a:extLst>
          </p:cNvPr>
          <p:cNvCxnSpPr>
            <a:cxnSpLocks/>
          </p:cNvCxnSpPr>
          <p:nvPr/>
        </p:nvCxnSpPr>
        <p:spPr>
          <a:xfrm flipV="1">
            <a:off x="7343940" y="5090160"/>
            <a:ext cx="1125146" cy="21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1663BBB1-9894-4E25-B962-A3BFF1AE9A64}"/>
              </a:ext>
            </a:extLst>
          </p:cNvPr>
          <p:cNvSpPr txBox="1"/>
          <p:nvPr/>
        </p:nvSpPr>
        <p:spPr>
          <a:xfrm>
            <a:off x="8518724" y="4758664"/>
            <a:ext cx="1304546" cy="4385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u="sng" dirty="0">
                <a:latin typeface="MV Boli"/>
                <a:cs typeface="MV Boli"/>
              </a:rPr>
              <a:t>PACA</a:t>
            </a:r>
            <a:endParaRPr lang="fr-FR" sz="105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00B0F0"/>
                </a:solidFill>
                <a:latin typeface="MV Boli"/>
                <a:cs typeface="MV Boli"/>
              </a:rPr>
              <a:t>Perles de Tamaris</a:t>
            </a:r>
            <a:endParaRPr lang="fr-FR" sz="105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7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BF8CFF-A648-400F-8BE7-869BBEF2AFD1}"/>
              </a:ext>
            </a:extLst>
          </p:cNvPr>
          <p:cNvSpPr txBox="1"/>
          <p:nvPr/>
        </p:nvSpPr>
        <p:spPr>
          <a:xfrm>
            <a:off x="8481819" y="4980256"/>
            <a:ext cx="2112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Fougasse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Michette de Provence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ACE54FB-E7D5-4DD7-9205-E12B65C06B10}"/>
              </a:ext>
            </a:extLst>
          </p:cNvPr>
          <p:cNvCxnSpPr>
            <a:cxnSpLocks/>
          </p:cNvCxnSpPr>
          <p:nvPr/>
        </p:nvCxnSpPr>
        <p:spPr>
          <a:xfrm>
            <a:off x="7329675" y="4872016"/>
            <a:ext cx="1121994" cy="368802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7C5FC4AD-7470-4ED8-B562-655DCBA7283D}"/>
              </a:ext>
            </a:extLst>
          </p:cNvPr>
          <p:cNvSpPr txBox="1"/>
          <p:nvPr/>
        </p:nvSpPr>
        <p:spPr>
          <a:xfrm>
            <a:off x="4933241" y="6219584"/>
            <a:ext cx="232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Paillasse de Lodève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de Beaucaire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844733D-69E9-4B64-938A-69941B088890}"/>
              </a:ext>
            </a:extLst>
          </p:cNvPr>
          <p:cNvCxnSpPr>
            <a:cxnSpLocks/>
          </p:cNvCxnSpPr>
          <p:nvPr/>
        </p:nvCxnSpPr>
        <p:spPr>
          <a:xfrm flipH="1">
            <a:off x="5617637" y="5134496"/>
            <a:ext cx="303058" cy="1078640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72237EE-6E8F-42DB-A1CE-261CE7531C72}"/>
              </a:ext>
            </a:extLst>
          </p:cNvPr>
          <p:cNvSpPr txBox="1"/>
          <p:nvPr/>
        </p:nvSpPr>
        <p:spPr>
          <a:xfrm>
            <a:off x="8481819" y="3429000"/>
            <a:ext cx="218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Couronne lyonnaise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Vaudois de Savoie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152D73B-AF5B-49B8-A1DA-1072F0E5F5A6}"/>
              </a:ext>
            </a:extLst>
          </p:cNvPr>
          <p:cNvCxnSpPr>
            <a:cxnSpLocks/>
          </p:cNvCxnSpPr>
          <p:nvPr/>
        </p:nvCxnSpPr>
        <p:spPr>
          <a:xfrm>
            <a:off x="7030971" y="3625599"/>
            <a:ext cx="1427517" cy="15908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2F930A6-A759-4310-B087-8FC93EFC2B09}"/>
              </a:ext>
            </a:extLst>
          </p:cNvPr>
          <p:cNvSpPr txBox="1"/>
          <p:nvPr/>
        </p:nvSpPr>
        <p:spPr>
          <a:xfrm>
            <a:off x="8615570" y="2624490"/>
            <a:ext cx="125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L’</a:t>
            </a:r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Amitchote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89F3459-EB24-4DD7-B6B1-895F93AAB549}"/>
              </a:ext>
            </a:extLst>
          </p:cNvPr>
          <p:cNvCxnSpPr>
            <a:cxnSpLocks/>
          </p:cNvCxnSpPr>
          <p:nvPr/>
        </p:nvCxnSpPr>
        <p:spPr>
          <a:xfrm>
            <a:off x="7243970" y="2746085"/>
            <a:ext cx="1372291" cy="39898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17B78A2-96AE-4CDA-9C94-988D8821D566}"/>
              </a:ext>
            </a:extLst>
          </p:cNvPr>
          <p:cNvSpPr txBox="1"/>
          <p:nvPr/>
        </p:nvSpPr>
        <p:spPr>
          <a:xfrm>
            <a:off x="9115901" y="1868924"/>
            <a:ext cx="9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Sübrot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Bretzel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3E4C477-87EF-48E4-806D-656D21038CF1}"/>
              </a:ext>
            </a:extLst>
          </p:cNvPr>
          <p:cNvCxnSpPr>
            <a:cxnSpLocks/>
          </p:cNvCxnSpPr>
          <p:nvPr/>
        </p:nvCxnSpPr>
        <p:spPr>
          <a:xfrm flipV="1">
            <a:off x="7713887" y="2034293"/>
            <a:ext cx="1421059" cy="63734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C83E8B9-B303-49F7-91CA-997E850D119F}"/>
              </a:ext>
            </a:extLst>
          </p:cNvPr>
          <p:cNvCxnSpPr>
            <a:cxnSpLocks/>
          </p:cNvCxnSpPr>
          <p:nvPr/>
        </p:nvCxnSpPr>
        <p:spPr>
          <a:xfrm>
            <a:off x="6495346" y="2868850"/>
            <a:ext cx="1676976" cy="249028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3ADAB49-8A53-4C69-8A49-F5428813458C}"/>
              </a:ext>
            </a:extLst>
          </p:cNvPr>
          <p:cNvSpPr txBox="1"/>
          <p:nvPr/>
        </p:nvSpPr>
        <p:spPr>
          <a:xfrm>
            <a:off x="8254819" y="2973645"/>
            <a:ext cx="1767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bourguignon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A4CF5FE-A20A-4DA3-84C6-05516AAA3275}"/>
              </a:ext>
            </a:extLst>
          </p:cNvPr>
          <p:cNvCxnSpPr>
            <a:cxnSpLocks/>
          </p:cNvCxnSpPr>
          <p:nvPr/>
        </p:nvCxnSpPr>
        <p:spPr>
          <a:xfrm flipV="1">
            <a:off x="5826511" y="1162108"/>
            <a:ext cx="1751443" cy="263366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C212BF6-D969-47FE-B5C7-3E4573837076}"/>
              </a:ext>
            </a:extLst>
          </p:cNvPr>
          <p:cNvSpPr txBox="1"/>
          <p:nvPr/>
        </p:nvSpPr>
        <p:spPr>
          <a:xfrm>
            <a:off x="7670027" y="851130"/>
            <a:ext cx="2362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pain tradition Picard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Tabatière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Régence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AFF479C-9FB5-4F74-8547-CE9D28B0A0B5}"/>
              </a:ext>
            </a:extLst>
          </p:cNvPr>
          <p:cNvCxnSpPr>
            <a:cxnSpLocks/>
          </p:cNvCxnSpPr>
          <p:nvPr/>
        </p:nvCxnSpPr>
        <p:spPr>
          <a:xfrm flipV="1">
            <a:off x="5831310" y="406313"/>
            <a:ext cx="1513699" cy="385286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492C464-9F80-4E28-874F-33F9A0F80FA4}"/>
              </a:ext>
            </a:extLst>
          </p:cNvPr>
          <p:cNvSpPr txBox="1"/>
          <p:nvPr/>
        </p:nvSpPr>
        <p:spPr>
          <a:xfrm>
            <a:off x="7432274" y="131574"/>
            <a:ext cx="149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Cramique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La faluche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3BA618E-1FFA-438B-9621-CF46DDCFFBA8}"/>
              </a:ext>
            </a:extLst>
          </p:cNvPr>
          <p:cNvCxnSpPr>
            <a:cxnSpLocks/>
          </p:cNvCxnSpPr>
          <p:nvPr/>
        </p:nvCxnSpPr>
        <p:spPr>
          <a:xfrm flipH="1" flipV="1">
            <a:off x="4878380" y="737416"/>
            <a:ext cx="742592" cy="1119745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0C6E7D18-B64B-4081-BA7C-04186BAA1192}"/>
              </a:ext>
            </a:extLst>
          </p:cNvPr>
          <p:cNvSpPr txBox="1"/>
          <p:nvPr/>
        </p:nvSpPr>
        <p:spPr>
          <a:xfrm>
            <a:off x="4053391" y="195641"/>
            <a:ext cx="1269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La baguette Parisienne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6BF36A9-EBD9-4544-9D40-B6A755ED252C}"/>
              </a:ext>
            </a:extLst>
          </p:cNvPr>
          <p:cNvCxnSpPr>
            <a:cxnSpLocks/>
          </p:cNvCxnSpPr>
          <p:nvPr/>
        </p:nvCxnSpPr>
        <p:spPr>
          <a:xfrm flipH="1" flipV="1">
            <a:off x="3036035" y="750227"/>
            <a:ext cx="1435385" cy="974006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E75600DD-8B4D-41C4-96D1-388DB4931F38}"/>
              </a:ext>
            </a:extLst>
          </p:cNvPr>
          <p:cNvSpPr txBox="1"/>
          <p:nvPr/>
        </p:nvSpPr>
        <p:spPr>
          <a:xfrm>
            <a:off x="2304314" y="385795"/>
            <a:ext cx="1269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pain Brié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6DEEE71-2AEE-46DD-9955-98EF39128151}"/>
              </a:ext>
            </a:extLst>
          </p:cNvPr>
          <p:cNvCxnSpPr>
            <a:cxnSpLocks/>
          </p:cNvCxnSpPr>
          <p:nvPr/>
        </p:nvCxnSpPr>
        <p:spPr>
          <a:xfrm flipH="1" flipV="1">
            <a:off x="2144777" y="1778261"/>
            <a:ext cx="1388757" cy="330265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A73C6182-B4C6-47CA-BF82-3803847EF5F2}"/>
              </a:ext>
            </a:extLst>
          </p:cNvPr>
          <p:cNvSpPr txBox="1"/>
          <p:nvPr/>
        </p:nvSpPr>
        <p:spPr>
          <a:xfrm>
            <a:off x="891345" y="1048943"/>
            <a:ext cx="19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</a:t>
            </a:r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Floron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plié de Morlaix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Chapeau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F24BC1E-1014-4300-9190-C42D6E921177}"/>
              </a:ext>
            </a:extLst>
          </p:cNvPr>
          <p:cNvCxnSpPr>
            <a:cxnSpLocks/>
          </p:cNvCxnSpPr>
          <p:nvPr/>
        </p:nvCxnSpPr>
        <p:spPr>
          <a:xfrm flipH="1" flipV="1">
            <a:off x="2361195" y="2731071"/>
            <a:ext cx="1495243" cy="72703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741E670F-1F2A-4468-9E28-E393EA5A8BE8}"/>
              </a:ext>
            </a:extLst>
          </p:cNvPr>
          <p:cNvSpPr txBox="1"/>
          <p:nvPr/>
        </p:nvSpPr>
        <p:spPr>
          <a:xfrm>
            <a:off x="947853" y="2589422"/>
            <a:ext cx="141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de Méteil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ABD2BE96-C568-4B46-B3C5-66BFEF18E5B5}"/>
              </a:ext>
            </a:extLst>
          </p:cNvPr>
          <p:cNvCxnSpPr>
            <a:cxnSpLocks/>
          </p:cNvCxnSpPr>
          <p:nvPr/>
        </p:nvCxnSpPr>
        <p:spPr>
          <a:xfrm flipH="1" flipV="1">
            <a:off x="2880961" y="3451998"/>
            <a:ext cx="1611067" cy="84895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65F70D07-12E4-4ADF-A8EB-D5A6B47022E9}"/>
              </a:ext>
            </a:extLst>
          </p:cNvPr>
          <p:cNvSpPr txBox="1"/>
          <p:nvPr/>
        </p:nvSpPr>
        <p:spPr>
          <a:xfrm>
            <a:off x="1524839" y="3282354"/>
            <a:ext cx="141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Souflame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F72A014-856A-43A5-982A-8EE2B702E695}"/>
              </a:ext>
            </a:extLst>
          </p:cNvPr>
          <p:cNvCxnSpPr>
            <a:cxnSpLocks/>
          </p:cNvCxnSpPr>
          <p:nvPr/>
        </p:nvCxnSpPr>
        <p:spPr>
          <a:xfrm flipH="1">
            <a:off x="2834384" y="4063278"/>
            <a:ext cx="1476189" cy="782341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94D548EC-248B-4403-B7E2-48BBACCAD006}"/>
              </a:ext>
            </a:extLst>
          </p:cNvPr>
          <p:cNvSpPr txBox="1"/>
          <p:nvPr/>
        </p:nvSpPr>
        <p:spPr>
          <a:xfrm>
            <a:off x="786479" y="4673904"/>
            <a:ext cx="226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La Couronne Bordelaise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6169A1F-7348-4191-985A-073E93F25772}"/>
              </a:ext>
            </a:extLst>
          </p:cNvPr>
          <p:cNvCxnSpPr>
            <a:cxnSpLocks/>
          </p:cNvCxnSpPr>
          <p:nvPr/>
        </p:nvCxnSpPr>
        <p:spPr>
          <a:xfrm flipH="1">
            <a:off x="2670892" y="3722637"/>
            <a:ext cx="2605369" cy="340501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122E86FF-9574-4B5D-BAC3-23F805AC9FEF}"/>
              </a:ext>
            </a:extLst>
          </p:cNvPr>
          <p:cNvSpPr txBox="1"/>
          <p:nvPr/>
        </p:nvSpPr>
        <p:spPr>
          <a:xfrm>
            <a:off x="1173790" y="3879861"/>
            <a:ext cx="16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Pain tourné (tordu)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8A2B419F-53FB-4DAE-A015-ED334865D3BC}"/>
              </a:ext>
            </a:extLst>
          </p:cNvPr>
          <p:cNvCxnSpPr>
            <a:cxnSpLocks/>
          </p:cNvCxnSpPr>
          <p:nvPr/>
        </p:nvCxnSpPr>
        <p:spPr>
          <a:xfrm flipH="1">
            <a:off x="3559333" y="3846605"/>
            <a:ext cx="2419828" cy="1523297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9E666E33-3F97-47EF-9FA5-5203DB27F4B8}"/>
              </a:ext>
            </a:extLst>
          </p:cNvPr>
          <p:cNvSpPr txBox="1"/>
          <p:nvPr/>
        </p:nvSpPr>
        <p:spPr>
          <a:xfrm>
            <a:off x="2467155" y="5207032"/>
            <a:ext cx="122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Bougnat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L’Auvergnat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3B4962E-914A-4DE3-904A-CD85A5A1CA76}"/>
              </a:ext>
            </a:extLst>
          </p:cNvPr>
          <p:cNvCxnSpPr>
            <a:cxnSpLocks/>
          </p:cNvCxnSpPr>
          <p:nvPr/>
        </p:nvCxnSpPr>
        <p:spPr>
          <a:xfrm flipH="1" flipV="1">
            <a:off x="2007942" y="2115944"/>
            <a:ext cx="3353600" cy="378438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AB2596EF-59F2-45F5-82D5-D0229D5E0755}"/>
              </a:ext>
            </a:extLst>
          </p:cNvPr>
          <p:cNvSpPr txBox="1"/>
          <p:nvPr/>
        </p:nvSpPr>
        <p:spPr>
          <a:xfrm>
            <a:off x="53039" y="1895649"/>
            <a:ext cx="199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Tradi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 Poire du Loiret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9E0DF48-40E8-4578-A9F1-7D05C0D52C5F}"/>
              </a:ext>
            </a:extLst>
          </p:cNvPr>
          <p:cNvCxnSpPr>
            <a:cxnSpLocks/>
          </p:cNvCxnSpPr>
          <p:nvPr/>
        </p:nvCxnSpPr>
        <p:spPr>
          <a:xfrm flipV="1">
            <a:off x="7762821" y="5917826"/>
            <a:ext cx="1089327" cy="42672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2E0A6DD1-E2F4-4F9D-AE47-277B95378449}"/>
              </a:ext>
            </a:extLst>
          </p:cNvPr>
          <p:cNvSpPr txBox="1"/>
          <p:nvPr/>
        </p:nvSpPr>
        <p:spPr>
          <a:xfrm>
            <a:off x="8846171" y="5787964"/>
            <a:ext cx="1403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Coupiette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90CC390A-3C22-432E-BE21-9B4811F6630E}"/>
              </a:ext>
            </a:extLst>
          </p:cNvPr>
          <p:cNvCxnSpPr>
            <a:cxnSpLocks/>
          </p:cNvCxnSpPr>
          <p:nvPr/>
        </p:nvCxnSpPr>
        <p:spPr>
          <a:xfrm flipH="1">
            <a:off x="3827795" y="4972946"/>
            <a:ext cx="1360602" cy="1107216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88910DBD-FF7D-4C62-B9F5-BE3A61066B01}"/>
              </a:ext>
            </a:extLst>
          </p:cNvPr>
          <p:cNvSpPr txBox="1"/>
          <p:nvPr/>
        </p:nvSpPr>
        <p:spPr>
          <a:xfrm>
            <a:off x="1708416" y="5991594"/>
            <a:ext cx="260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Portemanteau de Toulouse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tordu</a:t>
            </a:r>
          </a:p>
        </p:txBody>
      </p:sp>
    </p:spTree>
    <p:extLst>
      <p:ext uri="{BB962C8B-B14F-4D97-AF65-F5344CB8AC3E}">
        <p14:creationId xmlns:p14="http://schemas.microsoft.com/office/powerpoint/2010/main" val="211775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A17A3-10B1-4FC4-B79A-EEFFA309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Source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FC9FB8-BAFB-45ED-AD6F-32BB9024D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19497"/>
            <a:ext cx="10857409" cy="4757466"/>
          </a:xfrm>
        </p:spPr>
        <p:txBody>
          <a:bodyPr/>
          <a:lstStyle/>
          <a:p>
            <a:pPr marL="0" indent="0">
              <a:buNone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Webographie</a:t>
            </a:r>
          </a:p>
          <a:p>
            <a:r>
              <a:rPr lang="fr-FR" dirty="0"/>
              <a:t>inao.gouv.fr/</a:t>
            </a:r>
          </a:p>
          <a:p>
            <a:r>
              <a:rPr lang="fr-FR" dirty="0"/>
              <a:t>atout-france.fr/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Bibliographie </a:t>
            </a:r>
          </a:p>
          <a:p>
            <a:r>
              <a:rPr lang="fr-FR" sz="2400" dirty="0"/>
              <a:t>Connaissance des denrées et des boissons, Corinne </a:t>
            </a:r>
            <a:r>
              <a:rPr lang="fr-FR" sz="2400" dirty="0" err="1"/>
              <a:t>Hacquemand</a:t>
            </a:r>
            <a:r>
              <a:rPr lang="fr-FR" sz="2400" dirty="0"/>
              <a:t>, éditeur DELAGRAVE, 2019, 320 p.</a:t>
            </a:r>
          </a:p>
          <a:p>
            <a:r>
              <a:rPr lang="fr-FR" sz="2400" dirty="0"/>
              <a:t>On va déguster : la France, François-Régis Gaudry , éditeur MARABOUT, 2017, 432 p.</a:t>
            </a:r>
          </a:p>
          <a:p>
            <a:r>
              <a:rPr lang="fr-FR" sz="2400" dirty="0"/>
              <a:t>Service et commercialisation, C. NADIRAS - LAPLANCHE, M. MAINCENT - MOREL, I. BOUSSANGE – MARTINA, éditions BPI, 2009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92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3E8D5-C14D-4B25-8E7A-B5E3D18D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Préface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B32CC-94CD-4CAD-92EF-8AFA9FC4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51" y="1546951"/>
            <a:ext cx="10724147" cy="51065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Ce document, présenté sous forme de carte et par catégorie, met en évidence les principaux produits de la France métropolitaine 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Nous faisons le choix de le transmettre au plus grand nombre, gratuitement et modifiable, vous permettant ainsi d’ajouter, de retirer ou de modifier ce que vous souhaitez 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De nombreux produits possède un lien URL, passez votre curseur de souris dessus, maintenir la touche « CTRL » du clavier + clique gauche souris pour accéder au site internet du produit 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Nous avons gardé les anciennes régions, afin d’être plus précis géographiquement 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Si vous avez des conseils de produits à ajouter ou une modification/rectification à faire, n’hésitez pas à nous contacter par mail 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Bonne lecture…</a:t>
            </a:r>
          </a:p>
        </p:txBody>
      </p:sp>
    </p:spTree>
    <p:extLst>
      <p:ext uri="{BB962C8B-B14F-4D97-AF65-F5344CB8AC3E}">
        <p14:creationId xmlns:p14="http://schemas.microsoft.com/office/powerpoint/2010/main" val="46082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hlinkClick r:id="rId2"/>
            <a:extLst>
              <a:ext uri="{FF2B5EF4-FFF2-40B4-BE49-F238E27FC236}">
                <a16:creationId xmlns:a16="http://schemas.microsoft.com/office/drawing/2014/main" id="{BA788D4D-5CD1-4BF3-89F9-AC2F1A80D255}"/>
              </a:ext>
            </a:extLst>
          </p:cNvPr>
          <p:cNvSpPr txBox="1"/>
          <p:nvPr/>
        </p:nvSpPr>
        <p:spPr>
          <a:xfrm>
            <a:off x="3036212" y="55729"/>
            <a:ext cx="144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Beurre d’Isigny</a:t>
            </a:r>
          </a:p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Crème d’Isigny</a:t>
            </a:r>
          </a:p>
        </p:txBody>
      </p:sp>
      <p:sp>
        <p:nvSpPr>
          <p:cNvPr id="12" name="ZoneTexte 11">
            <a:hlinkClick r:id="rId4"/>
            <a:extLst>
              <a:ext uri="{FF2B5EF4-FFF2-40B4-BE49-F238E27FC236}">
                <a16:creationId xmlns:a16="http://schemas.microsoft.com/office/drawing/2014/main" id="{1C68A676-09BA-43CB-B0A9-059B0C7BD99D}"/>
              </a:ext>
            </a:extLst>
          </p:cNvPr>
          <p:cNvSpPr txBox="1"/>
          <p:nvPr/>
        </p:nvSpPr>
        <p:spPr>
          <a:xfrm>
            <a:off x="7418219" y="108693"/>
            <a:ext cx="3462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Prés salés de la baie de Somme (agneau) </a:t>
            </a:r>
          </a:p>
        </p:txBody>
      </p:sp>
      <p:sp>
        <p:nvSpPr>
          <p:cNvPr id="28" name="ZoneTexte 27">
            <a:hlinkClick r:id="rId5"/>
            <a:extLst>
              <a:ext uri="{FF2B5EF4-FFF2-40B4-BE49-F238E27FC236}">
                <a16:creationId xmlns:a16="http://schemas.microsoft.com/office/drawing/2014/main" id="{16DC2EF1-D509-4907-A86D-C617F5E358BC}"/>
              </a:ext>
            </a:extLst>
          </p:cNvPr>
          <p:cNvSpPr txBox="1"/>
          <p:nvPr/>
        </p:nvSpPr>
        <p:spPr>
          <a:xfrm>
            <a:off x="8188418" y="519233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Miel de sapin des Vosges</a:t>
            </a:r>
          </a:p>
        </p:txBody>
      </p:sp>
      <p:sp>
        <p:nvSpPr>
          <p:cNvPr id="85" name="ZoneTexte 84">
            <a:hlinkClick r:id="rId6"/>
            <a:extLst>
              <a:ext uri="{FF2B5EF4-FFF2-40B4-BE49-F238E27FC236}">
                <a16:creationId xmlns:a16="http://schemas.microsoft.com/office/drawing/2014/main" id="{9F6CE173-AB3C-45B4-800C-D78268640D27}"/>
              </a:ext>
            </a:extLst>
          </p:cNvPr>
          <p:cNvSpPr txBox="1"/>
          <p:nvPr/>
        </p:nvSpPr>
        <p:spPr>
          <a:xfrm>
            <a:off x="8192325" y="3278085"/>
            <a:ext cx="2233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Bœuf de Charolles</a:t>
            </a:r>
          </a:p>
        </p:txBody>
      </p:sp>
      <p:sp>
        <p:nvSpPr>
          <p:cNvPr id="68" name="ZoneTexte 67">
            <a:hlinkClick r:id="rId7"/>
            <a:extLst>
              <a:ext uri="{FF2B5EF4-FFF2-40B4-BE49-F238E27FC236}">
                <a16:creationId xmlns:a16="http://schemas.microsoft.com/office/drawing/2014/main" id="{594BA7D6-F085-4D45-AE62-010B09D76627}"/>
              </a:ext>
            </a:extLst>
          </p:cNvPr>
          <p:cNvSpPr txBox="1"/>
          <p:nvPr/>
        </p:nvSpPr>
        <p:spPr>
          <a:xfrm>
            <a:off x="6985607" y="5682390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Coppa de Corse - Coppa di Corsica</a:t>
            </a:r>
          </a:p>
        </p:txBody>
      </p:sp>
      <p:sp>
        <p:nvSpPr>
          <p:cNvPr id="22" name="ZoneTexte 21">
            <a:hlinkClick r:id="rId8"/>
            <a:extLst>
              <a:ext uri="{FF2B5EF4-FFF2-40B4-BE49-F238E27FC236}">
                <a16:creationId xmlns:a16="http://schemas.microsoft.com/office/drawing/2014/main" id="{74DFEA48-67DE-467B-AA47-44C15E0E0C84}"/>
              </a:ext>
            </a:extLst>
          </p:cNvPr>
          <p:cNvSpPr txBox="1"/>
          <p:nvPr/>
        </p:nvSpPr>
        <p:spPr>
          <a:xfrm>
            <a:off x="6380490" y="4657559"/>
            <a:ext cx="121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Taureau de Camargue</a:t>
            </a:r>
          </a:p>
        </p:txBody>
      </p:sp>
      <p:sp>
        <p:nvSpPr>
          <p:cNvPr id="43" name="ZoneTexte 42">
            <a:hlinkClick r:id="rId9"/>
            <a:extLst>
              <a:ext uri="{FF2B5EF4-FFF2-40B4-BE49-F238E27FC236}">
                <a16:creationId xmlns:a16="http://schemas.microsoft.com/office/drawing/2014/main" id="{BDFC7907-E374-4F55-9ABD-46583532E49C}"/>
              </a:ext>
            </a:extLst>
          </p:cNvPr>
          <p:cNvSpPr txBox="1"/>
          <p:nvPr/>
        </p:nvSpPr>
        <p:spPr>
          <a:xfrm>
            <a:off x="3038805" y="527846"/>
            <a:ext cx="140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Pré salés de la baie du Mont Saint-Michel (agneau)</a:t>
            </a:r>
          </a:p>
        </p:txBody>
      </p:sp>
      <p:sp>
        <p:nvSpPr>
          <p:cNvPr id="40" name="ZoneTexte 39">
            <a:hlinkClick r:id="rId10"/>
            <a:extLst>
              <a:ext uri="{FF2B5EF4-FFF2-40B4-BE49-F238E27FC236}">
                <a16:creationId xmlns:a16="http://schemas.microsoft.com/office/drawing/2014/main" id="{B9A08C04-3431-4A41-AFE3-CB87C873C594}"/>
              </a:ext>
            </a:extLst>
          </p:cNvPr>
          <p:cNvSpPr txBox="1"/>
          <p:nvPr/>
        </p:nvSpPr>
        <p:spPr>
          <a:xfrm>
            <a:off x="613298" y="1832318"/>
            <a:ext cx="189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Maine-Anjou (Bœuf)</a:t>
            </a:r>
          </a:p>
        </p:txBody>
      </p:sp>
      <p:sp>
        <p:nvSpPr>
          <p:cNvPr id="44" name="ZoneTexte 43">
            <a:hlinkClick r:id="rId11"/>
            <a:extLst>
              <a:ext uri="{FF2B5EF4-FFF2-40B4-BE49-F238E27FC236}">
                <a16:creationId xmlns:a16="http://schemas.microsoft.com/office/drawing/2014/main" id="{8CA9C21E-52D5-4D6C-A360-2788D8F02F39}"/>
              </a:ext>
            </a:extLst>
          </p:cNvPr>
          <p:cNvSpPr txBox="1"/>
          <p:nvPr/>
        </p:nvSpPr>
        <p:spPr>
          <a:xfrm>
            <a:off x="2046783" y="2698794"/>
            <a:ext cx="2062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Lentilles vertes du Puy</a:t>
            </a:r>
          </a:p>
        </p:txBody>
      </p:sp>
      <p:sp>
        <p:nvSpPr>
          <p:cNvPr id="46" name="ZoneTexte 45">
            <a:hlinkClick r:id="rId12"/>
            <a:extLst>
              <a:ext uri="{FF2B5EF4-FFF2-40B4-BE49-F238E27FC236}">
                <a16:creationId xmlns:a16="http://schemas.microsoft.com/office/drawing/2014/main" id="{13102538-4B4A-4146-901B-F36AFF7B0B78}"/>
              </a:ext>
            </a:extLst>
          </p:cNvPr>
          <p:cNvSpPr txBox="1"/>
          <p:nvPr/>
        </p:nvSpPr>
        <p:spPr>
          <a:xfrm>
            <a:off x="1670437" y="2342008"/>
            <a:ext cx="1815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Pomme du Limousin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4997650-5E84-48A4-B49C-22F7C84941A4}"/>
              </a:ext>
            </a:extLst>
          </p:cNvPr>
          <p:cNvCxnSpPr>
            <a:cxnSpLocks/>
          </p:cNvCxnSpPr>
          <p:nvPr/>
        </p:nvCxnSpPr>
        <p:spPr>
          <a:xfrm>
            <a:off x="4115048" y="1219405"/>
            <a:ext cx="565527" cy="236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FD2C199-EFA3-4140-8609-9F676DB13E07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7511426" y="657733"/>
            <a:ext cx="676992" cy="6794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6882DE4-D92D-45F4-826E-145244E47E91}"/>
              </a:ext>
            </a:extLst>
          </p:cNvPr>
          <p:cNvCxnSpPr>
            <a:cxnSpLocks/>
          </p:cNvCxnSpPr>
          <p:nvPr/>
        </p:nvCxnSpPr>
        <p:spPr>
          <a:xfrm>
            <a:off x="4115048" y="1219405"/>
            <a:ext cx="364371" cy="402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191DB87-B5AE-4A18-A03D-6286FFDFE7C6}"/>
              </a:ext>
            </a:extLst>
          </p:cNvPr>
          <p:cNvCxnSpPr>
            <a:cxnSpLocks/>
          </p:cNvCxnSpPr>
          <p:nvPr/>
        </p:nvCxnSpPr>
        <p:spPr>
          <a:xfrm flipH="1" flipV="1">
            <a:off x="1917038" y="687430"/>
            <a:ext cx="1953917" cy="989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017D7E6E-A2DB-46B1-955B-3E62334D515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862410" y="247193"/>
            <a:ext cx="1555809" cy="445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0D1A3D36-87D5-4A15-93A8-503EE1BDDD23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507367" y="1970818"/>
            <a:ext cx="2084841" cy="2385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7B0464-EA7D-4ECC-9FD3-8EF530812162}"/>
              </a:ext>
            </a:extLst>
          </p:cNvPr>
          <p:cNvCxnSpPr>
            <a:cxnSpLocks/>
          </p:cNvCxnSpPr>
          <p:nvPr/>
        </p:nvCxnSpPr>
        <p:spPr>
          <a:xfrm>
            <a:off x="4036926" y="2830735"/>
            <a:ext cx="2458695" cy="6510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15C5EED1-C9C1-482C-A747-1A41B0400541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3485834" y="2480508"/>
            <a:ext cx="2259132" cy="580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528B992E-F400-4395-9B3F-FA80EC03EF16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640314" y="4346930"/>
            <a:ext cx="345293" cy="310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273F98E0-CB11-4C15-A6BF-CABC0AFB112E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6985607" y="4418963"/>
            <a:ext cx="92152" cy="2385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24998B8-1484-4A57-A7AD-1D7C448B0D70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3630971" y="4699314"/>
            <a:ext cx="1848408" cy="765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742B82A5-A8CB-4E46-A5F6-D911924A8561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7600022" y="4288743"/>
            <a:ext cx="827510" cy="428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0F9A37CA-EAF2-4961-825A-2C150BFB529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79419" y="286562"/>
            <a:ext cx="798608" cy="932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132DF37-A899-484C-A75B-F51F762A7846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7177317" y="1389048"/>
            <a:ext cx="1359684" cy="14482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DEF97149-4635-4415-939D-83147CE4B72C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6985607" y="1389048"/>
            <a:ext cx="1551394" cy="1215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6FD8883D-E0D5-43B4-94C5-7744047A073E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6829730" y="2745673"/>
            <a:ext cx="1362595" cy="6709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676C5E20-7BEA-46DB-9720-8110420E62E0}"/>
              </a:ext>
            </a:extLst>
          </p:cNvPr>
          <p:cNvCxnSpPr>
            <a:cxnSpLocks/>
          </p:cNvCxnSpPr>
          <p:nvPr/>
        </p:nvCxnSpPr>
        <p:spPr>
          <a:xfrm flipV="1">
            <a:off x="3485834" y="3209859"/>
            <a:ext cx="1326700" cy="4224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AC8C925C-E5D7-4108-81F9-EB50AF78DBFE}"/>
              </a:ext>
            </a:extLst>
          </p:cNvPr>
          <p:cNvCxnSpPr>
            <a:cxnSpLocks/>
          </p:cNvCxnSpPr>
          <p:nvPr/>
        </p:nvCxnSpPr>
        <p:spPr>
          <a:xfrm flipV="1">
            <a:off x="7511426" y="2698794"/>
            <a:ext cx="1781884" cy="3618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9F3EBB9B-EDCE-4718-B730-08D238B7AA27}"/>
              </a:ext>
            </a:extLst>
          </p:cNvPr>
          <p:cNvCxnSpPr>
            <a:cxnSpLocks/>
          </p:cNvCxnSpPr>
          <p:nvPr/>
        </p:nvCxnSpPr>
        <p:spPr>
          <a:xfrm flipV="1">
            <a:off x="2476386" y="4277170"/>
            <a:ext cx="2336148" cy="421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07127BB3-8B05-4EDA-9C44-C398827EECA6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829025" y="4770670"/>
            <a:ext cx="326601" cy="396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57161443-101A-4B36-BCBE-0FC573AB7A53}"/>
              </a:ext>
            </a:extLst>
          </p:cNvPr>
          <p:cNvCxnSpPr>
            <a:cxnSpLocks/>
          </p:cNvCxnSpPr>
          <p:nvPr/>
        </p:nvCxnSpPr>
        <p:spPr>
          <a:xfrm flipV="1">
            <a:off x="7590724" y="5357820"/>
            <a:ext cx="343139" cy="2939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1A2F3F-ACDD-4D44-A988-DDF8961784E7}"/>
              </a:ext>
            </a:extLst>
          </p:cNvPr>
          <p:cNvGrpSpPr/>
          <p:nvPr/>
        </p:nvGrpSpPr>
        <p:grpSpPr>
          <a:xfrm>
            <a:off x="8537000" y="973549"/>
            <a:ext cx="2233400" cy="1201736"/>
            <a:chOff x="8537000" y="973549"/>
            <a:chExt cx="2233400" cy="1201736"/>
          </a:xfrm>
        </p:grpSpPr>
        <p:sp>
          <p:nvSpPr>
            <p:cNvPr id="50" name="ZoneTexte 49">
              <a:hlinkClick r:id="rId13"/>
              <a:extLst>
                <a:ext uri="{FF2B5EF4-FFF2-40B4-BE49-F238E27FC236}">
                  <a16:creationId xmlns:a16="http://schemas.microsoft.com/office/drawing/2014/main" id="{856B9CC1-A501-41A5-AC6D-15A46C989BB7}"/>
                </a:ext>
              </a:extLst>
            </p:cNvPr>
            <p:cNvSpPr txBox="1"/>
            <p:nvPr/>
          </p:nvSpPr>
          <p:spPr>
            <a:xfrm>
              <a:off x="8537001" y="973549"/>
              <a:ext cx="2233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Poulet/Volaille de Bresse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Poularde de Bresse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Chapon de Bresse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Dinde de Bresse</a:t>
              </a:r>
            </a:p>
          </p:txBody>
        </p:sp>
        <p:sp>
          <p:nvSpPr>
            <p:cNvPr id="41" name="ZoneTexte 40">
              <a:hlinkClick r:id="rId14"/>
              <a:extLst>
                <a:ext uri="{FF2B5EF4-FFF2-40B4-BE49-F238E27FC236}">
                  <a16:creationId xmlns:a16="http://schemas.microsoft.com/office/drawing/2014/main" id="{363CB410-CD0A-45B4-908D-F9364C03FCE2}"/>
                </a:ext>
              </a:extLst>
            </p:cNvPr>
            <p:cNvSpPr txBox="1"/>
            <p:nvPr/>
          </p:nvSpPr>
          <p:spPr>
            <a:xfrm>
              <a:off x="8537000" y="1713620"/>
              <a:ext cx="2233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Crème de Bresse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Beurre de Bresse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329B4C72-B1CD-4E15-9530-9E6852F91B46}"/>
              </a:ext>
            </a:extLst>
          </p:cNvPr>
          <p:cNvGrpSpPr/>
          <p:nvPr/>
        </p:nvGrpSpPr>
        <p:grpSpPr>
          <a:xfrm>
            <a:off x="78942" y="101895"/>
            <a:ext cx="2350847" cy="881536"/>
            <a:chOff x="78942" y="101895"/>
            <a:chExt cx="2350847" cy="881536"/>
          </a:xfrm>
        </p:grpSpPr>
        <p:sp>
          <p:nvSpPr>
            <p:cNvPr id="36" name="ZoneTexte 35">
              <a:hlinkClick r:id="rId15"/>
              <a:extLst>
                <a:ext uri="{FF2B5EF4-FFF2-40B4-BE49-F238E27FC236}">
                  <a16:creationId xmlns:a16="http://schemas.microsoft.com/office/drawing/2014/main" id="{F36FE9B3-8ECD-45BC-9323-B7A4020FE7C3}"/>
                </a:ext>
              </a:extLst>
            </p:cNvPr>
            <p:cNvSpPr txBox="1"/>
            <p:nvPr/>
          </p:nvSpPr>
          <p:spPr>
            <a:xfrm>
              <a:off x="78942" y="101895"/>
              <a:ext cx="2348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Moules de bouchot de la baie du Mont Saint-Michel</a:t>
              </a:r>
            </a:p>
          </p:txBody>
        </p:sp>
        <p:sp>
          <p:nvSpPr>
            <p:cNvPr id="45" name="ZoneTexte 44">
              <a:hlinkClick r:id="rId16"/>
              <a:extLst>
                <a:ext uri="{FF2B5EF4-FFF2-40B4-BE49-F238E27FC236}">
                  <a16:creationId xmlns:a16="http://schemas.microsoft.com/office/drawing/2014/main" id="{61E68C40-B54C-43AD-BB14-1E2A8396767A}"/>
                </a:ext>
              </a:extLst>
            </p:cNvPr>
            <p:cNvSpPr txBox="1"/>
            <p:nvPr/>
          </p:nvSpPr>
          <p:spPr>
            <a:xfrm>
              <a:off x="80983" y="706432"/>
              <a:ext cx="23488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Coco de Paimpol</a:t>
              </a:r>
            </a:p>
          </p:txBody>
        </p:sp>
        <p:sp>
          <p:nvSpPr>
            <p:cNvPr id="47" name="ZoneTexte 46">
              <a:hlinkClick r:id="rId17"/>
              <a:extLst>
                <a:ext uri="{FF2B5EF4-FFF2-40B4-BE49-F238E27FC236}">
                  <a16:creationId xmlns:a16="http://schemas.microsoft.com/office/drawing/2014/main" id="{45A1EC41-E8DE-4A12-91E9-CA8C09C95036}"/>
                </a:ext>
              </a:extLst>
            </p:cNvPr>
            <p:cNvSpPr txBox="1"/>
            <p:nvPr/>
          </p:nvSpPr>
          <p:spPr>
            <a:xfrm>
              <a:off x="78942" y="486597"/>
              <a:ext cx="23488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Oignon de Roscoff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6D57461-7A74-42F9-A0F6-3A3084416A9B}"/>
              </a:ext>
            </a:extLst>
          </p:cNvPr>
          <p:cNvGrpSpPr/>
          <p:nvPr/>
        </p:nvGrpSpPr>
        <p:grpSpPr>
          <a:xfrm>
            <a:off x="1360446" y="3151442"/>
            <a:ext cx="2682634" cy="848694"/>
            <a:chOff x="1360446" y="3151442"/>
            <a:chExt cx="2682634" cy="848694"/>
          </a:xfrm>
        </p:grpSpPr>
        <p:sp>
          <p:nvSpPr>
            <p:cNvPr id="49" name="ZoneTexte 48">
              <a:hlinkClick r:id="rId18"/>
              <a:extLst>
                <a:ext uri="{FF2B5EF4-FFF2-40B4-BE49-F238E27FC236}">
                  <a16:creationId xmlns:a16="http://schemas.microsoft.com/office/drawing/2014/main" id="{D06B8370-5567-45C8-901A-FBA9879B528A}"/>
                </a:ext>
              </a:extLst>
            </p:cNvPr>
            <p:cNvSpPr txBox="1"/>
            <p:nvPr/>
          </p:nvSpPr>
          <p:spPr>
            <a:xfrm>
              <a:off x="1360446" y="3151442"/>
              <a:ext cx="2682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Pommes de terre de l’île de Ré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D50E1850-8CA5-4414-9719-BB224F0962DC}"/>
                </a:ext>
              </a:extLst>
            </p:cNvPr>
            <p:cNvGrpSpPr/>
            <p:nvPr/>
          </p:nvGrpSpPr>
          <p:grpSpPr>
            <a:xfrm>
              <a:off x="1360446" y="3345116"/>
              <a:ext cx="2682634" cy="655020"/>
              <a:chOff x="1360446" y="3345116"/>
              <a:chExt cx="2682634" cy="655020"/>
            </a:xfrm>
          </p:grpSpPr>
          <p:sp>
            <p:nvSpPr>
              <p:cNvPr id="33" name="ZoneTexte 32">
                <a:hlinkClick r:id="rId19"/>
                <a:extLst>
                  <a:ext uri="{FF2B5EF4-FFF2-40B4-BE49-F238E27FC236}">
                    <a16:creationId xmlns:a16="http://schemas.microsoft.com/office/drawing/2014/main" id="{BCF47CBF-C5D9-4A99-8EFC-9232CB1828B4}"/>
                  </a:ext>
                </a:extLst>
              </p:cNvPr>
              <p:cNvSpPr txBox="1"/>
              <p:nvPr/>
            </p:nvSpPr>
            <p:spPr>
              <a:xfrm>
                <a:off x="1360446" y="3345116"/>
                <a:ext cx="26826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200" dirty="0">
                    <a:latin typeface="MV Boli" panose="02000500030200090000" pitchFamily="2" charset="0"/>
                    <a:cs typeface="MV Boli" panose="02000500030200090000" pitchFamily="2" charset="0"/>
                  </a:rPr>
                  <a:t>Beurre Charentes-Poitou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CE33CF0A-791A-430A-92D4-046B01387DEB}"/>
                  </a:ext>
                </a:extLst>
              </p:cNvPr>
              <p:cNvSpPr txBox="1"/>
              <p:nvPr/>
            </p:nvSpPr>
            <p:spPr>
              <a:xfrm>
                <a:off x="1360446" y="3723137"/>
                <a:ext cx="26826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200" dirty="0">
                    <a:latin typeface="MV Boli" panose="02000500030200090000" pitchFamily="2" charset="0"/>
                    <a:cs typeface="MV Boli" panose="02000500030200090000" pitchFamily="2" charset="0"/>
                  </a:rPr>
                  <a:t>Beurre des Charentes</a:t>
                </a:r>
              </a:p>
            </p:txBody>
          </p:sp>
          <p:sp>
            <p:nvSpPr>
              <p:cNvPr id="55" name="ZoneTexte 54">
                <a:hlinkClick r:id="rId20"/>
                <a:extLst>
                  <a:ext uri="{FF2B5EF4-FFF2-40B4-BE49-F238E27FC236}">
                    <a16:creationId xmlns:a16="http://schemas.microsoft.com/office/drawing/2014/main" id="{6B02F608-4762-4CA2-A564-396039595D1D}"/>
                  </a:ext>
                </a:extLst>
              </p:cNvPr>
              <p:cNvSpPr txBox="1"/>
              <p:nvPr/>
            </p:nvSpPr>
            <p:spPr>
              <a:xfrm>
                <a:off x="1360446" y="3541578"/>
                <a:ext cx="26826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200" dirty="0">
                    <a:latin typeface="MV Boli" panose="02000500030200090000" pitchFamily="2" charset="0"/>
                    <a:cs typeface="MV Boli" panose="02000500030200090000" pitchFamily="2" charset="0"/>
                  </a:rPr>
                  <a:t>Beurre des Deux-Sèvres</a:t>
                </a:r>
              </a:p>
            </p:txBody>
          </p:sp>
        </p:grpSp>
      </p:grpSp>
      <p:sp>
        <p:nvSpPr>
          <p:cNvPr id="93" name="ZoneTexte 92">
            <a:hlinkClick r:id="rId21"/>
            <a:extLst>
              <a:ext uri="{FF2B5EF4-FFF2-40B4-BE49-F238E27FC236}">
                <a16:creationId xmlns:a16="http://schemas.microsoft.com/office/drawing/2014/main" id="{0CBC81A3-EA12-41B5-AD74-72791637FCBC}"/>
              </a:ext>
            </a:extLst>
          </p:cNvPr>
          <p:cNvSpPr txBox="1"/>
          <p:nvPr/>
        </p:nvSpPr>
        <p:spPr>
          <a:xfrm>
            <a:off x="9293310" y="2292961"/>
            <a:ext cx="245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Châtaigne d’Ardèche</a:t>
            </a:r>
          </a:p>
        </p:txBody>
      </p:sp>
      <p:sp>
        <p:nvSpPr>
          <p:cNvPr id="58" name="ZoneTexte 57">
            <a:hlinkClick r:id="rId22"/>
            <a:extLst>
              <a:ext uri="{FF2B5EF4-FFF2-40B4-BE49-F238E27FC236}">
                <a16:creationId xmlns:a16="http://schemas.microsoft.com/office/drawing/2014/main" id="{A162C67F-7E50-48AF-B12D-65A503BEB6FB}"/>
              </a:ext>
            </a:extLst>
          </p:cNvPr>
          <p:cNvSpPr txBox="1"/>
          <p:nvPr/>
        </p:nvSpPr>
        <p:spPr>
          <a:xfrm>
            <a:off x="9293310" y="2493587"/>
            <a:ext cx="245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Noix de Grenoble</a:t>
            </a:r>
          </a:p>
        </p:txBody>
      </p:sp>
      <p:sp>
        <p:nvSpPr>
          <p:cNvPr id="62" name="ZoneTexte 61">
            <a:hlinkClick r:id="rId23"/>
            <a:extLst>
              <a:ext uri="{FF2B5EF4-FFF2-40B4-BE49-F238E27FC236}">
                <a16:creationId xmlns:a16="http://schemas.microsoft.com/office/drawing/2014/main" id="{D47A5BF9-1F50-4C2B-89B1-47786B45C461}"/>
              </a:ext>
            </a:extLst>
          </p:cNvPr>
          <p:cNvSpPr txBox="1"/>
          <p:nvPr/>
        </p:nvSpPr>
        <p:spPr>
          <a:xfrm>
            <a:off x="9293310" y="2874443"/>
            <a:ext cx="245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Olives noires de Nyons</a:t>
            </a:r>
          </a:p>
        </p:txBody>
      </p:sp>
      <p:sp>
        <p:nvSpPr>
          <p:cNvPr id="65" name="ZoneTexte 64">
            <a:hlinkClick r:id="rId23"/>
            <a:extLst>
              <a:ext uri="{FF2B5EF4-FFF2-40B4-BE49-F238E27FC236}">
                <a16:creationId xmlns:a16="http://schemas.microsoft.com/office/drawing/2014/main" id="{99785FC9-D429-428F-8F71-754ACCF47B8A}"/>
              </a:ext>
            </a:extLst>
          </p:cNvPr>
          <p:cNvSpPr txBox="1"/>
          <p:nvPr/>
        </p:nvSpPr>
        <p:spPr>
          <a:xfrm>
            <a:off x="9293310" y="2682020"/>
            <a:ext cx="245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Huile d’olive de Nyons</a:t>
            </a:r>
          </a:p>
        </p:txBody>
      </p:sp>
      <p:sp>
        <p:nvSpPr>
          <p:cNvPr id="69" name="ZoneTexte 68">
            <a:hlinkClick r:id="rId24"/>
            <a:extLst>
              <a:ext uri="{FF2B5EF4-FFF2-40B4-BE49-F238E27FC236}">
                <a16:creationId xmlns:a16="http://schemas.microsoft.com/office/drawing/2014/main" id="{EF53F2AC-6DB3-49FB-AA0A-C71B429A761E}"/>
              </a:ext>
            </a:extLst>
          </p:cNvPr>
          <p:cNvSpPr txBox="1"/>
          <p:nvPr/>
        </p:nvSpPr>
        <p:spPr>
          <a:xfrm>
            <a:off x="2046783" y="2875461"/>
            <a:ext cx="245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Fin gras du Mézenc (bœuf)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91B5528-97FE-4629-84D1-442E94E97212}"/>
              </a:ext>
            </a:extLst>
          </p:cNvPr>
          <p:cNvGrpSpPr/>
          <p:nvPr/>
        </p:nvGrpSpPr>
        <p:grpSpPr>
          <a:xfrm>
            <a:off x="8427532" y="3577969"/>
            <a:ext cx="3802797" cy="1923635"/>
            <a:chOff x="8427532" y="3577969"/>
            <a:chExt cx="3802797" cy="1923635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7062EA6-3E98-4929-B401-EDE5056FD575}"/>
                </a:ext>
              </a:extLst>
            </p:cNvPr>
            <p:cNvSpPr txBox="1"/>
            <p:nvPr/>
          </p:nvSpPr>
          <p:spPr>
            <a:xfrm>
              <a:off x="8427532" y="3931944"/>
              <a:ext cx="38027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Pâte d’olive de Nice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Olives de Nice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Olives cassées de la vallée des Baux de Provence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Olives noires de la vallée des Baux de Provence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Huile d’olive: d’Aix-en-Provence, de Haute-Provence, de la vallée des Baux de Provence, de Nice, de Provence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Foin de Crau</a:t>
              </a:r>
            </a:p>
          </p:txBody>
        </p:sp>
        <p:sp>
          <p:nvSpPr>
            <p:cNvPr id="71" name="ZoneTexte 70">
              <a:hlinkClick r:id="rId25"/>
              <a:extLst>
                <a:ext uri="{FF2B5EF4-FFF2-40B4-BE49-F238E27FC236}">
                  <a16:creationId xmlns:a16="http://schemas.microsoft.com/office/drawing/2014/main" id="{C95F52DA-9327-45D6-AA53-A83B87B48817}"/>
                </a:ext>
              </a:extLst>
            </p:cNvPr>
            <p:cNvSpPr txBox="1"/>
            <p:nvPr/>
          </p:nvSpPr>
          <p:spPr>
            <a:xfrm>
              <a:off x="8427532" y="3577969"/>
              <a:ext cx="3802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Figue de </a:t>
              </a:r>
              <a:r>
                <a:rPr lang="fr-FR" sz="1200" dirty="0" err="1">
                  <a:latin typeface="MV Boli" panose="02000500030200090000" pitchFamily="2" charset="0"/>
                  <a:cs typeface="MV Boli" panose="02000500030200090000" pitchFamily="2" charset="0"/>
                </a:rPr>
                <a:t>Solliès</a:t>
              </a:r>
              <a:endParaRPr lang="fr-FR" sz="12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72" name="ZoneTexte 71">
              <a:hlinkClick r:id="rId26"/>
              <a:extLst>
                <a:ext uri="{FF2B5EF4-FFF2-40B4-BE49-F238E27FC236}">
                  <a16:creationId xmlns:a16="http://schemas.microsoft.com/office/drawing/2014/main" id="{50C31311-F3D3-452A-AF8D-4C05B56DC695}"/>
                </a:ext>
              </a:extLst>
            </p:cNvPr>
            <p:cNvSpPr txBox="1"/>
            <p:nvPr/>
          </p:nvSpPr>
          <p:spPr>
            <a:xfrm>
              <a:off x="8427532" y="3747848"/>
              <a:ext cx="3802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Muscat du Ventoux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CA17A90-FB26-4988-8413-D566B7ACF400}"/>
              </a:ext>
            </a:extLst>
          </p:cNvPr>
          <p:cNvGrpSpPr/>
          <p:nvPr/>
        </p:nvGrpSpPr>
        <p:grpSpPr>
          <a:xfrm>
            <a:off x="704332" y="4135731"/>
            <a:ext cx="2869552" cy="1273975"/>
            <a:chOff x="704332" y="4135731"/>
            <a:chExt cx="2869552" cy="1273975"/>
          </a:xfrm>
        </p:grpSpPr>
        <p:sp>
          <p:nvSpPr>
            <p:cNvPr id="136" name="ZoneTexte 135">
              <a:hlinkClick r:id="rId27"/>
              <a:extLst>
                <a:ext uri="{FF2B5EF4-FFF2-40B4-BE49-F238E27FC236}">
                  <a16:creationId xmlns:a16="http://schemas.microsoft.com/office/drawing/2014/main" id="{0E72F6CD-7148-4504-A193-DDECCC40EC00}"/>
                </a:ext>
              </a:extLst>
            </p:cNvPr>
            <p:cNvSpPr txBox="1"/>
            <p:nvPr/>
          </p:nvSpPr>
          <p:spPr>
            <a:xfrm>
              <a:off x="705990" y="4135731"/>
              <a:ext cx="2867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Piment d’Espelette </a:t>
              </a:r>
              <a:b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– </a:t>
              </a:r>
              <a:r>
                <a:rPr lang="fr-FR" sz="1200" dirty="0" err="1">
                  <a:latin typeface="MV Boli" panose="02000500030200090000" pitchFamily="2" charset="0"/>
                  <a:cs typeface="MV Boli" panose="02000500030200090000" pitchFamily="2" charset="0"/>
                </a:rPr>
                <a:t>Ezpeletako</a:t>
              </a: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fr-FR" sz="1200" dirty="0" err="1">
                  <a:latin typeface="MV Boli" panose="02000500030200090000" pitchFamily="2" charset="0"/>
                  <a:cs typeface="MV Boli" panose="02000500030200090000" pitchFamily="2" charset="0"/>
                </a:rPr>
                <a:t>Biperra</a:t>
              </a:r>
              <a:endParaRPr lang="fr-FR" sz="12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73" name="ZoneTexte 72">
              <a:hlinkClick r:id="rId28"/>
              <a:extLst>
                <a:ext uri="{FF2B5EF4-FFF2-40B4-BE49-F238E27FC236}">
                  <a16:creationId xmlns:a16="http://schemas.microsoft.com/office/drawing/2014/main" id="{DBBEA623-88B4-4E41-975A-66F9E2DA8661}"/>
                </a:ext>
              </a:extLst>
            </p:cNvPr>
            <p:cNvSpPr txBox="1"/>
            <p:nvPr/>
          </p:nvSpPr>
          <p:spPr>
            <a:xfrm>
              <a:off x="705990" y="4523373"/>
              <a:ext cx="28678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 err="1">
                  <a:latin typeface="MV Boli" panose="02000500030200090000" pitchFamily="2" charset="0"/>
                  <a:cs typeface="MV Boli" panose="02000500030200090000" pitchFamily="2" charset="0"/>
                </a:rPr>
                <a:t>Kintoa</a:t>
              </a: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 (porc)</a:t>
              </a:r>
            </a:p>
          </p:txBody>
        </p:sp>
        <p:sp>
          <p:nvSpPr>
            <p:cNvPr id="74" name="ZoneTexte 73">
              <a:hlinkClick r:id="rId28"/>
              <a:extLst>
                <a:ext uri="{FF2B5EF4-FFF2-40B4-BE49-F238E27FC236}">
                  <a16:creationId xmlns:a16="http://schemas.microsoft.com/office/drawing/2014/main" id="{4B875749-0D36-4BA4-B510-8E26142FEEBB}"/>
                </a:ext>
              </a:extLst>
            </p:cNvPr>
            <p:cNvSpPr txBox="1"/>
            <p:nvPr/>
          </p:nvSpPr>
          <p:spPr>
            <a:xfrm>
              <a:off x="705990" y="4724366"/>
              <a:ext cx="28678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Jambon du </a:t>
              </a:r>
              <a:r>
                <a:rPr lang="fr-FR" sz="1200" dirty="0" err="1">
                  <a:latin typeface="MV Boli" panose="02000500030200090000" pitchFamily="2" charset="0"/>
                  <a:cs typeface="MV Boli" panose="02000500030200090000" pitchFamily="2" charset="0"/>
                </a:rPr>
                <a:t>Kintoa</a:t>
              </a:r>
              <a:endParaRPr lang="fr-FR" sz="12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75" name="ZoneTexte 74">
              <a:hlinkClick r:id="rId29"/>
              <a:extLst>
                <a:ext uri="{FF2B5EF4-FFF2-40B4-BE49-F238E27FC236}">
                  <a16:creationId xmlns:a16="http://schemas.microsoft.com/office/drawing/2014/main" id="{A505B468-D068-4F20-B9E2-FF991EC23869}"/>
                </a:ext>
              </a:extLst>
            </p:cNvPr>
            <p:cNvSpPr txBox="1"/>
            <p:nvPr/>
          </p:nvSpPr>
          <p:spPr>
            <a:xfrm>
              <a:off x="704332" y="4948041"/>
              <a:ext cx="2867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Noix du Périgord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Huile de noix du Périgord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80DB2B8-917B-4B86-A08D-DDD9B3E0AE42}"/>
              </a:ext>
            </a:extLst>
          </p:cNvPr>
          <p:cNvGrpSpPr/>
          <p:nvPr/>
        </p:nvGrpSpPr>
        <p:grpSpPr>
          <a:xfrm>
            <a:off x="2475221" y="5464458"/>
            <a:ext cx="2302199" cy="1035019"/>
            <a:chOff x="2475221" y="5464458"/>
            <a:chExt cx="2302199" cy="1035019"/>
          </a:xfrm>
        </p:grpSpPr>
        <p:sp>
          <p:nvSpPr>
            <p:cNvPr id="54" name="ZoneTexte 53">
              <a:hlinkClick r:id="rId30"/>
              <a:extLst>
                <a:ext uri="{FF2B5EF4-FFF2-40B4-BE49-F238E27FC236}">
                  <a16:creationId xmlns:a16="http://schemas.microsoft.com/office/drawing/2014/main" id="{5A5B4D14-18CA-40F8-BB58-BD4CF2DF60E4}"/>
                </a:ext>
              </a:extLst>
            </p:cNvPr>
            <p:cNvSpPr txBox="1"/>
            <p:nvPr/>
          </p:nvSpPr>
          <p:spPr>
            <a:xfrm>
              <a:off x="2484521" y="5464458"/>
              <a:ext cx="2292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Chasselas de Moissac</a:t>
              </a:r>
            </a:p>
          </p:txBody>
        </p:sp>
        <p:sp>
          <p:nvSpPr>
            <p:cNvPr id="76" name="ZoneTexte 75">
              <a:hlinkClick r:id="rId31"/>
              <a:extLst>
                <a:ext uri="{FF2B5EF4-FFF2-40B4-BE49-F238E27FC236}">
                  <a16:creationId xmlns:a16="http://schemas.microsoft.com/office/drawing/2014/main" id="{4ED2C417-4783-4020-87CD-CD8415D66547}"/>
                </a:ext>
              </a:extLst>
            </p:cNvPr>
            <p:cNvSpPr txBox="1"/>
            <p:nvPr/>
          </p:nvSpPr>
          <p:spPr>
            <a:xfrm>
              <a:off x="2475223" y="5649549"/>
              <a:ext cx="2292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Ail violet de Cadours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C4609CBC-C0D2-465A-869C-956D78D10D5D}"/>
                </a:ext>
              </a:extLst>
            </p:cNvPr>
            <p:cNvSpPr txBox="1"/>
            <p:nvPr/>
          </p:nvSpPr>
          <p:spPr>
            <a:xfrm>
              <a:off x="2475222" y="5829729"/>
              <a:ext cx="2292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Porc noir de Bigorre</a:t>
              </a:r>
            </a:p>
          </p:txBody>
        </p:sp>
        <p:sp>
          <p:nvSpPr>
            <p:cNvPr id="78" name="ZoneTexte 77">
              <a:hlinkClick r:id="rId32"/>
              <a:extLst>
                <a:ext uri="{FF2B5EF4-FFF2-40B4-BE49-F238E27FC236}">
                  <a16:creationId xmlns:a16="http://schemas.microsoft.com/office/drawing/2014/main" id="{2B515C87-ECEE-4825-906F-C8C5D083BFEF}"/>
                </a:ext>
              </a:extLst>
            </p:cNvPr>
            <p:cNvSpPr txBox="1"/>
            <p:nvPr/>
          </p:nvSpPr>
          <p:spPr>
            <a:xfrm>
              <a:off x="2475221" y="6032070"/>
              <a:ext cx="2292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Jambon noir de Bigorre</a:t>
              </a:r>
            </a:p>
          </p:txBody>
        </p:sp>
        <p:sp>
          <p:nvSpPr>
            <p:cNvPr id="79" name="ZoneTexte 78">
              <a:hlinkClick r:id="rId33"/>
              <a:extLst>
                <a:ext uri="{FF2B5EF4-FFF2-40B4-BE49-F238E27FC236}">
                  <a16:creationId xmlns:a16="http://schemas.microsoft.com/office/drawing/2014/main" id="{5F0FE068-689A-4FB8-8FD4-6518477291AF}"/>
                </a:ext>
              </a:extLst>
            </p:cNvPr>
            <p:cNvSpPr txBox="1"/>
            <p:nvPr/>
          </p:nvSpPr>
          <p:spPr>
            <a:xfrm>
              <a:off x="2475221" y="6222478"/>
              <a:ext cx="2292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Barèges-Gavarnie (agneau)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67F2CE8-63A7-4D84-980B-8CD28C6ECD08}"/>
              </a:ext>
            </a:extLst>
          </p:cNvPr>
          <p:cNvGrpSpPr/>
          <p:nvPr/>
        </p:nvGrpSpPr>
        <p:grpSpPr>
          <a:xfrm>
            <a:off x="4715075" y="5166832"/>
            <a:ext cx="2227900" cy="1715887"/>
            <a:chOff x="4715075" y="5166832"/>
            <a:chExt cx="2227900" cy="1715887"/>
          </a:xfrm>
        </p:grpSpPr>
        <p:sp>
          <p:nvSpPr>
            <p:cNvPr id="30" name="ZoneTexte 29">
              <a:hlinkClick r:id="rId34"/>
              <a:extLst>
                <a:ext uri="{FF2B5EF4-FFF2-40B4-BE49-F238E27FC236}">
                  <a16:creationId xmlns:a16="http://schemas.microsoft.com/office/drawing/2014/main" id="{39531FAE-2223-4D88-B028-913DF857F56A}"/>
                </a:ext>
              </a:extLst>
            </p:cNvPr>
            <p:cNvSpPr txBox="1"/>
            <p:nvPr/>
          </p:nvSpPr>
          <p:spPr>
            <a:xfrm>
              <a:off x="4715075" y="5166832"/>
              <a:ext cx="222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Abricots rouges du Roussillon</a:t>
              </a:r>
            </a:p>
          </p:txBody>
        </p:sp>
        <p:sp>
          <p:nvSpPr>
            <p:cNvPr id="80" name="ZoneTexte 79">
              <a:hlinkClick r:id="rId35"/>
              <a:extLst>
                <a:ext uri="{FF2B5EF4-FFF2-40B4-BE49-F238E27FC236}">
                  <a16:creationId xmlns:a16="http://schemas.microsoft.com/office/drawing/2014/main" id="{E0C45E65-DB2F-4A25-9A91-C517749B9321}"/>
                </a:ext>
              </a:extLst>
            </p:cNvPr>
            <p:cNvSpPr txBox="1"/>
            <p:nvPr/>
          </p:nvSpPr>
          <p:spPr>
            <a:xfrm>
              <a:off x="4715075" y="5511538"/>
              <a:ext cx="222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Béa du Roussillon (pomme de terre)</a:t>
              </a:r>
            </a:p>
          </p:txBody>
        </p:sp>
        <p:sp>
          <p:nvSpPr>
            <p:cNvPr id="81" name="ZoneTexte 80">
              <a:hlinkClick r:id="rId36"/>
              <a:extLst>
                <a:ext uri="{FF2B5EF4-FFF2-40B4-BE49-F238E27FC236}">
                  <a16:creationId xmlns:a16="http://schemas.microsoft.com/office/drawing/2014/main" id="{BF11A35F-1C36-432F-A9B7-EB69BE5DD455}"/>
                </a:ext>
              </a:extLst>
            </p:cNvPr>
            <p:cNvSpPr txBox="1"/>
            <p:nvPr/>
          </p:nvSpPr>
          <p:spPr>
            <a:xfrm>
              <a:off x="4715075" y="5867008"/>
              <a:ext cx="222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Lucques du Languedoc (olive verte)</a:t>
              </a:r>
            </a:p>
          </p:txBody>
        </p:sp>
        <p:sp>
          <p:nvSpPr>
            <p:cNvPr id="82" name="ZoneTexte 81">
              <a:hlinkClick r:id="rId37"/>
              <a:extLst>
                <a:ext uri="{FF2B5EF4-FFF2-40B4-BE49-F238E27FC236}">
                  <a16:creationId xmlns:a16="http://schemas.microsoft.com/office/drawing/2014/main" id="{569535F0-A416-4A77-8EC9-C4B4A9D42D6A}"/>
                </a:ext>
              </a:extLst>
            </p:cNvPr>
            <p:cNvSpPr txBox="1"/>
            <p:nvPr/>
          </p:nvSpPr>
          <p:spPr>
            <a:xfrm>
              <a:off x="4715075" y="6246298"/>
              <a:ext cx="222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Olives de Nîmes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Huile d’olive de Nîmes</a:t>
              </a:r>
            </a:p>
          </p:txBody>
        </p:sp>
        <p:sp>
          <p:nvSpPr>
            <p:cNvPr id="83" name="ZoneTexte 82">
              <a:hlinkClick r:id="rId38"/>
              <a:extLst>
                <a:ext uri="{FF2B5EF4-FFF2-40B4-BE49-F238E27FC236}">
                  <a16:creationId xmlns:a16="http://schemas.microsoft.com/office/drawing/2014/main" id="{B1B232B3-7E09-45AE-99CD-022F43DFB3F0}"/>
                </a:ext>
              </a:extLst>
            </p:cNvPr>
            <p:cNvSpPr txBox="1"/>
            <p:nvPr/>
          </p:nvSpPr>
          <p:spPr>
            <a:xfrm>
              <a:off x="4715075" y="6605720"/>
              <a:ext cx="2227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Oignon doux des Cévennes</a:t>
              </a:r>
            </a:p>
          </p:txBody>
        </p:sp>
      </p:grpSp>
      <p:sp>
        <p:nvSpPr>
          <p:cNvPr id="84" name="ZoneTexte 83">
            <a:hlinkClick r:id="rId7"/>
            <a:extLst>
              <a:ext uri="{FF2B5EF4-FFF2-40B4-BE49-F238E27FC236}">
                <a16:creationId xmlns:a16="http://schemas.microsoft.com/office/drawing/2014/main" id="{A7FC9C0A-2584-403C-A07C-3FDB175CA417}"/>
              </a:ext>
            </a:extLst>
          </p:cNvPr>
          <p:cNvSpPr txBox="1"/>
          <p:nvPr/>
        </p:nvSpPr>
        <p:spPr>
          <a:xfrm>
            <a:off x="6985607" y="5856520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Lonzo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de Corse - 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Lonzu</a:t>
            </a:r>
            <a:endParaRPr lang="fr-FR" sz="1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6" name="ZoneTexte 85">
            <a:hlinkClick r:id="rId7"/>
            <a:extLst>
              <a:ext uri="{FF2B5EF4-FFF2-40B4-BE49-F238E27FC236}">
                <a16:creationId xmlns:a16="http://schemas.microsoft.com/office/drawing/2014/main" id="{AD0CD63F-6EA3-454F-86D4-FAB6EB63764D}"/>
              </a:ext>
            </a:extLst>
          </p:cNvPr>
          <p:cNvSpPr txBox="1"/>
          <p:nvPr/>
        </p:nvSpPr>
        <p:spPr>
          <a:xfrm>
            <a:off x="6984522" y="6044608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Jambon sec de Corse - 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Prisuttu</a:t>
            </a:r>
            <a:endParaRPr lang="fr-FR" sz="1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7" name="ZoneTexte 86">
            <a:hlinkClick r:id="rId39"/>
            <a:extLst>
              <a:ext uri="{FF2B5EF4-FFF2-40B4-BE49-F238E27FC236}">
                <a16:creationId xmlns:a16="http://schemas.microsoft.com/office/drawing/2014/main" id="{832E68F0-542D-46A2-85BA-EC74510C93BA}"/>
              </a:ext>
            </a:extLst>
          </p:cNvPr>
          <p:cNvSpPr txBox="1"/>
          <p:nvPr/>
        </p:nvSpPr>
        <p:spPr>
          <a:xfrm>
            <a:off x="6984522" y="6219366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Farine de châtaigne corse - Farina 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castagnina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corsa</a:t>
            </a:r>
          </a:p>
        </p:txBody>
      </p:sp>
      <p:sp>
        <p:nvSpPr>
          <p:cNvPr id="88" name="ZoneTexte 87">
            <a:hlinkClick r:id="rId40"/>
            <a:extLst>
              <a:ext uri="{FF2B5EF4-FFF2-40B4-BE49-F238E27FC236}">
                <a16:creationId xmlns:a16="http://schemas.microsoft.com/office/drawing/2014/main" id="{276AF105-8664-411C-861C-8A0B07691108}"/>
              </a:ext>
            </a:extLst>
          </p:cNvPr>
          <p:cNvSpPr txBox="1"/>
          <p:nvPr/>
        </p:nvSpPr>
        <p:spPr>
          <a:xfrm>
            <a:off x="6984522" y="6403851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Huile d’olive de Corse - 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Oliu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di Corsica</a:t>
            </a:r>
          </a:p>
        </p:txBody>
      </p:sp>
      <p:sp>
        <p:nvSpPr>
          <p:cNvPr id="89" name="ZoneTexte 88">
            <a:hlinkClick r:id="rId41"/>
            <a:extLst>
              <a:ext uri="{FF2B5EF4-FFF2-40B4-BE49-F238E27FC236}">
                <a16:creationId xmlns:a16="http://schemas.microsoft.com/office/drawing/2014/main" id="{EF1C11EC-61DC-4831-8F5F-15B84F79F712}"/>
              </a:ext>
            </a:extLst>
          </p:cNvPr>
          <p:cNvSpPr txBox="1"/>
          <p:nvPr/>
        </p:nvSpPr>
        <p:spPr>
          <a:xfrm>
            <a:off x="6984522" y="6610807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Miel de Corse – 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Mele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di Corsica (6 crus)</a:t>
            </a:r>
          </a:p>
        </p:txBody>
      </p:sp>
    </p:spTree>
    <p:extLst>
      <p:ext uri="{BB962C8B-B14F-4D97-AF65-F5344CB8AC3E}">
        <p14:creationId xmlns:p14="http://schemas.microsoft.com/office/powerpoint/2010/main" val="284471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hlinkClick r:id="rId2"/>
            <a:extLst>
              <a:ext uri="{FF2B5EF4-FFF2-40B4-BE49-F238E27FC236}">
                <a16:creationId xmlns:a16="http://schemas.microsoft.com/office/drawing/2014/main" id="{EC510E87-16C2-495C-8AF2-0B49ACE86DBC}"/>
              </a:ext>
            </a:extLst>
          </p:cNvPr>
          <p:cNvSpPr txBox="1"/>
          <p:nvPr/>
        </p:nvSpPr>
        <p:spPr>
          <a:xfrm>
            <a:off x="7615647" y="4498323"/>
            <a:ext cx="14363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Génisse Fleur d’Aubrac (bœuf)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AEA7710-ABAA-4471-9ED0-6025C7ACD32D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4340609" y="771670"/>
            <a:ext cx="2429225" cy="7174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3933C39-3094-4A54-9FBB-2F8165F9DAD1}"/>
              </a:ext>
            </a:extLst>
          </p:cNvPr>
          <p:cNvCxnSpPr>
            <a:cxnSpLocks/>
          </p:cNvCxnSpPr>
          <p:nvPr/>
        </p:nvCxnSpPr>
        <p:spPr>
          <a:xfrm>
            <a:off x="7028486" y="560765"/>
            <a:ext cx="392956" cy="2092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4A07541D-C80D-47D5-9557-012AC18A5F21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421442" y="460087"/>
            <a:ext cx="1243464" cy="132961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A3A89AD-F287-4354-A51C-A5EBB44218D1}"/>
              </a:ext>
            </a:extLst>
          </p:cNvPr>
          <p:cNvCxnSpPr>
            <a:cxnSpLocks/>
          </p:cNvCxnSpPr>
          <p:nvPr/>
        </p:nvCxnSpPr>
        <p:spPr>
          <a:xfrm flipH="1">
            <a:off x="8108354" y="411105"/>
            <a:ext cx="1502008" cy="94722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F95EAF2D-8E4E-445F-ACE3-B318AF637FF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581030" y="1270035"/>
            <a:ext cx="1613580" cy="3307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917A9445-64E0-4573-9CB0-CB91E67AFFF4}"/>
              </a:ext>
            </a:extLst>
          </p:cNvPr>
          <p:cNvCxnSpPr>
            <a:cxnSpLocks/>
            <a:stCxn id="86" idx="1"/>
          </p:cNvCxnSpPr>
          <p:nvPr/>
        </p:nvCxnSpPr>
        <p:spPr>
          <a:xfrm flipH="1" flipV="1">
            <a:off x="9063170" y="1770462"/>
            <a:ext cx="725480" cy="1201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FBA06D72-D244-46C0-8007-26AD2F558808}"/>
              </a:ext>
            </a:extLst>
          </p:cNvPr>
          <p:cNvCxnSpPr>
            <a:cxnSpLocks/>
            <a:stCxn id="92" idx="1"/>
          </p:cNvCxnSpPr>
          <p:nvPr/>
        </p:nvCxnSpPr>
        <p:spPr>
          <a:xfrm flipH="1" flipV="1">
            <a:off x="8669118" y="2479299"/>
            <a:ext cx="548146" cy="17961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86D1777C-90CD-4969-AE19-05B561390E21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8507759" y="3362628"/>
            <a:ext cx="1030160" cy="5324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1DA92AFB-2AE1-4CF9-95F4-757E1DC5FBA5}"/>
              </a:ext>
            </a:extLst>
          </p:cNvPr>
          <p:cNvCxnSpPr>
            <a:cxnSpLocks/>
          </p:cNvCxnSpPr>
          <p:nvPr/>
        </p:nvCxnSpPr>
        <p:spPr>
          <a:xfrm flipH="1">
            <a:off x="9079730" y="4807614"/>
            <a:ext cx="1533" cy="5863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FFEB6DE5-75DB-499C-BF5A-C92326F6B092}"/>
              </a:ext>
            </a:extLst>
          </p:cNvPr>
          <p:cNvCxnSpPr>
            <a:cxnSpLocks/>
          </p:cNvCxnSpPr>
          <p:nvPr/>
        </p:nvCxnSpPr>
        <p:spPr>
          <a:xfrm flipV="1">
            <a:off x="7312005" y="4520897"/>
            <a:ext cx="124744" cy="50080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359B7D51-6412-4127-B88B-FBED8EEEEC15}"/>
              </a:ext>
            </a:extLst>
          </p:cNvPr>
          <p:cNvCxnSpPr>
            <a:cxnSpLocks/>
          </p:cNvCxnSpPr>
          <p:nvPr/>
        </p:nvCxnSpPr>
        <p:spPr>
          <a:xfrm flipH="1">
            <a:off x="5673802" y="4449746"/>
            <a:ext cx="1233031" cy="3470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DA56CFA7-2E58-4276-ADF5-3948024147E5}"/>
              </a:ext>
            </a:extLst>
          </p:cNvPr>
          <p:cNvCxnSpPr>
            <a:cxnSpLocks/>
          </p:cNvCxnSpPr>
          <p:nvPr/>
        </p:nvCxnSpPr>
        <p:spPr>
          <a:xfrm flipH="1" flipV="1">
            <a:off x="2928186" y="889886"/>
            <a:ext cx="2745616" cy="8805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8E84067E-BB4A-4E4E-AF08-FFC577D1C552}"/>
              </a:ext>
            </a:extLst>
          </p:cNvPr>
          <p:cNvCxnSpPr>
            <a:cxnSpLocks/>
          </p:cNvCxnSpPr>
          <p:nvPr/>
        </p:nvCxnSpPr>
        <p:spPr>
          <a:xfrm flipH="1">
            <a:off x="1985410" y="6037367"/>
            <a:ext cx="2148710" cy="1581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B392A0F0-2AF8-46D2-A978-D589FD31DDB1}"/>
              </a:ext>
            </a:extLst>
          </p:cNvPr>
          <p:cNvCxnSpPr>
            <a:cxnSpLocks/>
          </p:cNvCxnSpPr>
          <p:nvPr/>
        </p:nvCxnSpPr>
        <p:spPr>
          <a:xfrm flipH="1">
            <a:off x="5418541" y="3286626"/>
            <a:ext cx="1092754" cy="59325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C1ECCA44-4AC6-406A-B0D7-0FA07D5467B6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7851945" y="3445429"/>
            <a:ext cx="481884" cy="10528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6E8817E9-7B34-4CBA-B9FB-96DBE59AFA01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7870035" y="3652449"/>
            <a:ext cx="463794" cy="84587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F642762-6058-4C6A-8D6F-D1C41B26BB95}"/>
              </a:ext>
            </a:extLst>
          </p:cNvPr>
          <p:cNvCxnSpPr>
            <a:cxnSpLocks/>
            <a:endCxn id="182" idx="1"/>
          </p:cNvCxnSpPr>
          <p:nvPr/>
        </p:nvCxnSpPr>
        <p:spPr>
          <a:xfrm flipV="1">
            <a:off x="1214965" y="4845976"/>
            <a:ext cx="624948" cy="620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13AC1E1E-9FB1-46DA-A600-0234F8A4C097}"/>
              </a:ext>
            </a:extLst>
          </p:cNvPr>
          <p:cNvCxnSpPr>
            <a:cxnSpLocks/>
          </p:cNvCxnSpPr>
          <p:nvPr/>
        </p:nvCxnSpPr>
        <p:spPr>
          <a:xfrm flipV="1">
            <a:off x="3198010" y="4349715"/>
            <a:ext cx="3076492" cy="5197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EF905AB5-3019-4F90-BAC3-69FCC0F1F98D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401010" y="460087"/>
            <a:ext cx="1263896" cy="163961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58FC86D1-10EA-45AC-A6B6-81BE3B67887E}"/>
              </a:ext>
            </a:extLst>
          </p:cNvPr>
          <p:cNvCxnSpPr>
            <a:cxnSpLocks/>
          </p:cNvCxnSpPr>
          <p:nvPr/>
        </p:nvCxnSpPr>
        <p:spPr>
          <a:xfrm flipH="1">
            <a:off x="4061755" y="3072125"/>
            <a:ext cx="3582313" cy="34553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780D6F22-E451-4991-A3F3-4A0A2384F9A9}"/>
              </a:ext>
            </a:extLst>
          </p:cNvPr>
          <p:cNvCxnSpPr>
            <a:cxnSpLocks/>
            <a:endCxn id="162" idx="3"/>
          </p:cNvCxnSpPr>
          <p:nvPr/>
        </p:nvCxnSpPr>
        <p:spPr>
          <a:xfrm flipH="1" flipV="1">
            <a:off x="6046418" y="2935385"/>
            <a:ext cx="1152538" cy="913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894EE7B3-D4DD-4544-985C-271DF51E000B}"/>
              </a:ext>
            </a:extLst>
          </p:cNvPr>
          <p:cNvCxnSpPr>
            <a:cxnSpLocks/>
          </p:cNvCxnSpPr>
          <p:nvPr/>
        </p:nvCxnSpPr>
        <p:spPr>
          <a:xfrm flipH="1" flipV="1">
            <a:off x="2076095" y="2295888"/>
            <a:ext cx="4008679" cy="1674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C124AB91-9EEE-4CC1-BAC2-B260FBA766A2}"/>
              </a:ext>
            </a:extLst>
          </p:cNvPr>
          <p:cNvCxnSpPr>
            <a:cxnSpLocks/>
          </p:cNvCxnSpPr>
          <p:nvPr/>
        </p:nvCxnSpPr>
        <p:spPr>
          <a:xfrm flipH="1" flipV="1">
            <a:off x="4582104" y="1851287"/>
            <a:ext cx="2400211" cy="4890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5E5E1B31-D334-4CAC-B6C3-CD30DD21848A}"/>
              </a:ext>
            </a:extLst>
          </p:cNvPr>
          <p:cNvCxnSpPr>
            <a:cxnSpLocks/>
            <a:stCxn id="100" idx="0"/>
          </p:cNvCxnSpPr>
          <p:nvPr/>
        </p:nvCxnSpPr>
        <p:spPr>
          <a:xfrm flipH="1" flipV="1">
            <a:off x="2863801" y="1200197"/>
            <a:ext cx="1078544" cy="2798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196466E3-57F1-4145-B650-327404F41872}"/>
              </a:ext>
            </a:extLst>
          </p:cNvPr>
          <p:cNvCxnSpPr>
            <a:cxnSpLocks/>
          </p:cNvCxnSpPr>
          <p:nvPr/>
        </p:nvCxnSpPr>
        <p:spPr>
          <a:xfrm flipV="1">
            <a:off x="1045251" y="1253524"/>
            <a:ext cx="297951" cy="5768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02CB6C0-312B-4FF1-8818-BCC5A5D00FD4}"/>
              </a:ext>
            </a:extLst>
          </p:cNvPr>
          <p:cNvCxnSpPr>
            <a:cxnSpLocks/>
          </p:cNvCxnSpPr>
          <p:nvPr/>
        </p:nvCxnSpPr>
        <p:spPr>
          <a:xfrm>
            <a:off x="8107218" y="2470127"/>
            <a:ext cx="1238617" cy="7666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26B3BCC0-97B3-47F3-9C2C-687836237E99}"/>
              </a:ext>
            </a:extLst>
          </p:cNvPr>
          <p:cNvCxnSpPr>
            <a:cxnSpLocks/>
          </p:cNvCxnSpPr>
          <p:nvPr/>
        </p:nvCxnSpPr>
        <p:spPr>
          <a:xfrm>
            <a:off x="8797500" y="4236174"/>
            <a:ext cx="1096671" cy="76647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C1C125ED-1CB8-41A6-92CB-E734A5CCEDBF}"/>
              </a:ext>
            </a:extLst>
          </p:cNvPr>
          <p:cNvGrpSpPr/>
          <p:nvPr/>
        </p:nvGrpSpPr>
        <p:grpSpPr>
          <a:xfrm>
            <a:off x="-39485" y="38847"/>
            <a:ext cx="3812552" cy="913973"/>
            <a:chOff x="-39485" y="38847"/>
            <a:chExt cx="3812552" cy="913973"/>
          </a:xfrm>
        </p:grpSpPr>
        <p:sp>
          <p:nvSpPr>
            <p:cNvPr id="46" name="ZoneTexte 45">
              <a:hlinkClick r:id="rId4"/>
              <a:extLst>
                <a:ext uri="{FF2B5EF4-FFF2-40B4-BE49-F238E27FC236}">
                  <a16:creationId xmlns:a16="http://schemas.microsoft.com/office/drawing/2014/main" id="{64242583-00F8-44F0-AE08-502AFD0187D5}"/>
                </a:ext>
              </a:extLst>
            </p:cNvPr>
            <p:cNvSpPr txBox="1"/>
            <p:nvPr/>
          </p:nvSpPr>
          <p:spPr>
            <a:xfrm>
              <a:off x="-39485" y="38847"/>
              <a:ext cx="30301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Sel/Fleur de sel de Guérande</a:t>
              </a:r>
            </a:p>
          </p:txBody>
        </p:sp>
        <p:sp>
          <p:nvSpPr>
            <p:cNvPr id="56" name="ZoneTexte 55">
              <a:hlinkClick r:id="rId5"/>
              <a:extLst>
                <a:ext uri="{FF2B5EF4-FFF2-40B4-BE49-F238E27FC236}">
                  <a16:creationId xmlns:a16="http://schemas.microsoft.com/office/drawing/2014/main" id="{2DB719F9-6757-448A-8BFE-355DF8E5D3F9}"/>
                </a:ext>
              </a:extLst>
            </p:cNvPr>
            <p:cNvSpPr txBox="1"/>
            <p:nvPr/>
          </p:nvSpPr>
          <p:spPr>
            <a:xfrm>
              <a:off x="-39485" y="212494"/>
              <a:ext cx="3108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Coquilles Saint-Jacques des Côtes-d’Armor</a:t>
              </a:r>
            </a:p>
          </p:txBody>
        </p:sp>
        <p:sp>
          <p:nvSpPr>
            <p:cNvPr id="57" name="ZoneTexte 56">
              <a:hlinkClick r:id="rId6"/>
              <a:extLst>
                <a:ext uri="{FF2B5EF4-FFF2-40B4-BE49-F238E27FC236}">
                  <a16:creationId xmlns:a16="http://schemas.microsoft.com/office/drawing/2014/main" id="{6839B161-98E3-4F40-8125-29BE29804A92}"/>
                </a:ext>
              </a:extLst>
            </p:cNvPr>
            <p:cNvSpPr txBox="1"/>
            <p:nvPr/>
          </p:nvSpPr>
          <p:spPr>
            <a:xfrm>
              <a:off x="-39485" y="378833"/>
              <a:ext cx="16802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Bretagne</a:t>
              </a:r>
            </a:p>
          </p:txBody>
        </p:sp>
        <p:sp>
          <p:nvSpPr>
            <p:cNvPr id="58" name="ZoneTexte 57">
              <a:hlinkClick r:id="rId7"/>
              <a:extLst>
                <a:ext uri="{FF2B5EF4-FFF2-40B4-BE49-F238E27FC236}">
                  <a16:creationId xmlns:a16="http://schemas.microsoft.com/office/drawing/2014/main" id="{954B36C7-03C9-4C91-AA65-308B00380722}"/>
                </a:ext>
              </a:extLst>
            </p:cNvPr>
            <p:cNvSpPr txBox="1"/>
            <p:nvPr/>
          </p:nvSpPr>
          <p:spPr>
            <a:xfrm>
              <a:off x="-32727" y="539881"/>
              <a:ext cx="15149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Janzé</a:t>
              </a:r>
            </a:p>
          </p:txBody>
        </p:sp>
        <p:sp>
          <p:nvSpPr>
            <p:cNvPr id="60" name="ZoneTexte 59">
              <a:hlinkClick r:id="rId8"/>
              <a:extLst>
                <a:ext uri="{FF2B5EF4-FFF2-40B4-BE49-F238E27FC236}">
                  <a16:creationId xmlns:a16="http://schemas.microsoft.com/office/drawing/2014/main" id="{EBFCDC0D-3DD5-4A58-893E-68AB8E75F672}"/>
                </a:ext>
              </a:extLst>
            </p:cNvPr>
            <p:cNvSpPr txBox="1"/>
            <p:nvPr/>
          </p:nvSpPr>
          <p:spPr>
            <a:xfrm>
              <a:off x="-32727" y="698904"/>
              <a:ext cx="38057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Farine de blé noir de Bretagne – Gwinizh du Breizh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62D4F93-95ED-4F74-AB3C-319522C85FA0}"/>
              </a:ext>
            </a:extLst>
          </p:cNvPr>
          <p:cNvGrpSpPr/>
          <p:nvPr/>
        </p:nvGrpSpPr>
        <p:grpSpPr>
          <a:xfrm>
            <a:off x="3175262" y="42201"/>
            <a:ext cx="2318705" cy="729469"/>
            <a:chOff x="3175262" y="42201"/>
            <a:chExt cx="2318705" cy="729469"/>
          </a:xfrm>
        </p:grpSpPr>
        <p:sp>
          <p:nvSpPr>
            <p:cNvPr id="3" name="ZoneTexte 2">
              <a:hlinkClick r:id="rId9"/>
              <a:extLst>
                <a:ext uri="{FF2B5EF4-FFF2-40B4-BE49-F238E27FC236}">
                  <a16:creationId xmlns:a16="http://schemas.microsoft.com/office/drawing/2014/main" id="{0987A0E4-2B94-4F22-AF87-B1D6DD852B3F}"/>
                </a:ext>
              </a:extLst>
            </p:cNvPr>
            <p:cNvSpPr txBox="1"/>
            <p:nvPr/>
          </p:nvSpPr>
          <p:spPr>
            <a:xfrm>
              <a:off x="3175262" y="42201"/>
              <a:ext cx="223480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Poireaux de Créances</a:t>
              </a:r>
            </a:p>
          </p:txBody>
        </p:sp>
        <p:sp>
          <p:nvSpPr>
            <p:cNvPr id="62" name="ZoneTexte 61">
              <a:hlinkClick r:id="rId10"/>
              <a:extLst>
                <a:ext uri="{FF2B5EF4-FFF2-40B4-BE49-F238E27FC236}">
                  <a16:creationId xmlns:a16="http://schemas.microsoft.com/office/drawing/2014/main" id="{D775A7C1-DEB9-46A8-9551-FB053DAE5DCB}"/>
                </a:ext>
              </a:extLst>
            </p:cNvPr>
            <p:cNvSpPr txBox="1"/>
            <p:nvPr/>
          </p:nvSpPr>
          <p:spPr>
            <a:xfrm>
              <a:off x="3175262" y="206171"/>
              <a:ext cx="23067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Bulot de la baie de Granville</a:t>
              </a:r>
            </a:p>
          </p:txBody>
        </p:sp>
        <p:sp>
          <p:nvSpPr>
            <p:cNvPr id="63" name="ZoneTexte 62">
              <a:hlinkClick r:id="rId11"/>
              <a:extLst>
                <a:ext uri="{FF2B5EF4-FFF2-40B4-BE49-F238E27FC236}">
                  <a16:creationId xmlns:a16="http://schemas.microsoft.com/office/drawing/2014/main" id="{A3D6B898-C01A-4C3A-92B8-F245E1727325}"/>
                </a:ext>
              </a:extLst>
            </p:cNvPr>
            <p:cNvSpPr txBox="1"/>
            <p:nvPr/>
          </p:nvSpPr>
          <p:spPr>
            <a:xfrm>
              <a:off x="3175262" y="363860"/>
              <a:ext cx="23067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de Normandie</a:t>
              </a:r>
            </a:p>
          </p:txBody>
        </p:sp>
        <p:sp>
          <p:nvSpPr>
            <p:cNvPr id="65" name="ZoneTexte 64">
              <a:hlinkClick r:id="rId12"/>
              <a:extLst>
                <a:ext uri="{FF2B5EF4-FFF2-40B4-BE49-F238E27FC236}">
                  <a16:creationId xmlns:a16="http://schemas.microsoft.com/office/drawing/2014/main" id="{93FCED85-6DBA-499A-8328-39E74C6B8CB8}"/>
                </a:ext>
              </a:extLst>
            </p:cNvPr>
            <p:cNvSpPr txBox="1"/>
            <p:nvPr/>
          </p:nvSpPr>
          <p:spPr>
            <a:xfrm>
              <a:off x="3187251" y="517754"/>
              <a:ext cx="23067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Normandie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F86FC4E-E2A1-41D7-A09C-1E61F332EB6A}"/>
              </a:ext>
            </a:extLst>
          </p:cNvPr>
          <p:cNvGrpSpPr/>
          <p:nvPr/>
        </p:nvGrpSpPr>
        <p:grpSpPr>
          <a:xfrm>
            <a:off x="5457763" y="0"/>
            <a:ext cx="2412272" cy="726720"/>
            <a:chOff x="5457763" y="0"/>
            <a:chExt cx="2412272" cy="726720"/>
          </a:xfrm>
        </p:grpSpPr>
        <p:sp>
          <p:nvSpPr>
            <p:cNvPr id="6" name="ZoneTexte 5">
              <a:hlinkClick r:id="rId13"/>
              <a:extLst>
                <a:ext uri="{FF2B5EF4-FFF2-40B4-BE49-F238E27FC236}">
                  <a16:creationId xmlns:a16="http://schemas.microsoft.com/office/drawing/2014/main" id="{EA070D22-A08A-4095-B874-86522E9F2898}"/>
                </a:ext>
              </a:extLst>
            </p:cNvPr>
            <p:cNvSpPr txBox="1"/>
            <p:nvPr/>
          </p:nvSpPr>
          <p:spPr>
            <a:xfrm>
              <a:off x="5457763" y="0"/>
              <a:ext cx="24055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Ail fumé d’Arleux</a:t>
              </a:r>
            </a:p>
          </p:txBody>
        </p:sp>
        <p:sp>
          <p:nvSpPr>
            <p:cNvPr id="66" name="ZoneTexte 65">
              <a:hlinkClick r:id="rId14"/>
              <a:extLst>
                <a:ext uri="{FF2B5EF4-FFF2-40B4-BE49-F238E27FC236}">
                  <a16:creationId xmlns:a16="http://schemas.microsoft.com/office/drawing/2014/main" id="{C8433F76-C51A-4B10-BC07-539EA0745E43}"/>
                </a:ext>
              </a:extLst>
            </p:cNvPr>
            <p:cNvSpPr txBox="1"/>
            <p:nvPr/>
          </p:nvSpPr>
          <p:spPr>
            <a:xfrm>
              <a:off x="5464476" y="157214"/>
              <a:ext cx="24055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Lingot du Nord (haricot blanc)</a:t>
              </a:r>
            </a:p>
          </p:txBody>
        </p:sp>
        <p:sp>
          <p:nvSpPr>
            <p:cNvPr id="67" name="ZoneTexte 66">
              <a:hlinkClick r:id="rId15"/>
              <a:extLst>
                <a:ext uri="{FF2B5EF4-FFF2-40B4-BE49-F238E27FC236}">
                  <a16:creationId xmlns:a16="http://schemas.microsoft.com/office/drawing/2014/main" id="{0E049509-186A-497F-B126-2073AF16180B}"/>
                </a:ext>
              </a:extLst>
            </p:cNvPr>
            <p:cNvSpPr txBox="1"/>
            <p:nvPr/>
          </p:nvSpPr>
          <p:spPr>
            <a:xfrm>
              <a:off x="5464476" y="321184"/>
              <a:ext cx="24055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Pomme de terre de Merville</a:t>
              </a:r>
            </a:p>
          </p:txBody>
        </p:sp>
        <p:sp>
          <p:nvSpPr>
            <p:cNvPr id="68" name="ZoneTexte 67">
              <a:hlinkClick r:id="rId16"/>
              <a:extLst>
                <a:ext uri="{FF2B5EF4-FFF2-40B4-BE49-F238E27FC236}">
                  <a16:creationId xmlns:a16="http://schemas.microsoft.com/office/drawing/2014/main" id="{C5C46D4E-1928-4108-B54F-927AAFEC2D28}"/>
                </a:ext>
              </a:extLst>
            </p:cNvPr>
            <p:cNvSpPr txBox="1"/>
            <p:nvPr/>
          </p:nvSpPr>
          <p:spPr>
            <a:xfrm>
              <a:off x="5464476" y="472804"/>
              <a:ext cx="24055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Licques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3C7EB10-1F25-4AF9-BDD9-27E91F369891}"/>
              </a:ext>
            </a:extLst>
          </p:cNvPr>
          <p:cNvGrpSpPr/>
          <p:nvPr/>
        </p:nvGrpSpPr>
        <p:grpSpPr>
          <a:xfrm>
            <a:off x="7876748" y="60454"/>
            <a:ext cx="1576315" cy="399633"/>
            <a:chOff x="7876748" y="60454"/>
            <a:chExt cx="1576315" cy="399633"/>
          </a:xfrm>
        </p:grpSpPr>
        <p:sp>
          <p:nvSpPr>
            <p:cNvPr id="10" name="ZoneTexte 9">
              <a:hlinkClick r:id="rId17"/>
              <a:extLst>
                <a:ext uri="{FF2B5EF4-FFF2-40B4-BE49-F238E27FC236}">
                  <a16:creationId xmlns:a16="http://schemas.microsoft.com/office/drawing/2014/main" id="{CC388D52-FE9F-4ED0-8BD9-C981E2B585BA}"/>
                </a:ext>
              </a:extLst>
            </p:cNvPr>
            <p:cNvSpPr txBox="1"/>
            <p:nvPr/>
          </p:nvSpPr>
          <p:spPr>
            <a:xfrm>
              <a:off x="7876748" y="206171"/>
              <a:ext cx="15763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Gâtinais</a:t>
              </a:r>
            </a:p>
          </p:txBody>
        </p:sp>
        <p:sp>
          <p:nvSpPr>
            <p:cNvPr id="69" name="ZoneTexte 68">
              <a:hlinkClick r:id="rId18"/>
              <a:extLst>
                <a:ext uri="{FF2B5EF4-FFF2-40B4-BE49-F238E27FC236}">
                  <a16:creationId xmlns:a16="http://schemas.microsoft.com/office/drawing/2014/main" id="{B150F05B-8AFC-46BA-89A3-5091954736DE}"/>
                </a:ext>
              </a:extLst>
            </p:cNvPr>
            <p:cNvSpPr txBox="1"/>
            <p:nvPr/>
          </p:nvSpPr>
          <p:spPr>
            <a:xfrm>
              <a:off x="7876748" y="60454"/>
              <a:ext cx="15763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Houdan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31FD663-0D24-4628-8AFB-6EDBB1983E1B}"/>
              </a:ext>
            </a:extLst>
          </p:cNvPr>
          <p:cNvGrpSpPr/>
          <p:nvPr/>
        </p:nvGrpSpPr>
        <p:grpSpPr>
          <a:xfrm>
            <a:off x="9593926" y="111623"/>
            <a:ext cx="2615253" cy="693656"/>
            <a:chOff x="9593926" y="111623"/>
            <a:chExt cx="2615253" cy="693656"/>
          </a:xfrm>
        </p:grpSpPr>
        <p:sp>
          <p:nvSpPr>
            <p:cNvPr id="8" name="ZoneTexte 7">
              <a:hlinkClick r:id="rId19"/>
              <a:extLst>
                <a:ext uri="{FF2B5EF4-FFF2-40B4-BE49-F238E27FC236}">
                  <a16:creationId xmlns:a16="http://schemas.microsoft.com/office/drawing/2014/main" id="{1BEE7191-D31D-46BC-8AE7-04C8613DAE29}"/>
                </a:ext>
              </a:extLst>
            </p:cNvPr>
            <p:cNvSpPr txBox="1"/>
            <p:nvPr/>
          </p:nvSpPr>
          <p:spPr>
            <a:xfrm>
              <a:off x="9593926" y="111623"/>
              <a:ext cx="26122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Boudin blanc de Rethel</a:t>
              </a:r>
            </a:p>
          </p:txBody>
        </p:sp>
        <p:sp>
          <p:nvSpPr>
            <p:cNvPr id="75" name="ZoneTexte 74">
              <a:hlinkClick r:id="rId20"/>
              <a:extLst>
                <a:ext uri="{FF2B5EF4-FFF2-40B4-BE49-F238E27FC236}">
                  <a16:creationId xmlns:a16="http://schemas.microsoft.com/office/drawing/2014/main" id="{6DEDE43B-469D-4FCF-A28D-07D450CDE2B8}"/>
                </a:ext>
              </a:extLst>
            </p:cNvPr>
            <p:cNvSpPr txBox="1"/>
            <p:nvPr/>
          </p:nvSpPr>
          <p:spPr>
            <a:xfrm>
              <a:off x="9596888" y="254453"/>
              <a:ext cx="26122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(Noix de) jambon sec des Ardennes</a:t>
              </a:r>
            </a:p>
          </p:txBody>
        </p:sp>
        <p:sp>
          <p:nvSpPr>
            <p:cNvPr id="76" name="ZoneTexte 75">
              <a:hlinkClick r:id="rId21"/>
              <a:extLst>
                <a:ext uri="{FF2B5EF4-FFF2-40B4-BE49-F238E27FC236}">
                  <a16:creationId xmlns:a16="http://schemas.microsoft.com/office/drawing/2014/main" id="{437C62D5-C497-4241-9D03-F264150F3859}"/>
                </a:ext>
              </a:extLst>
            </p:cNvPr>
            <p:cNvSpPr txBox="1"/>
            <p:nvPr/>
          </p:nvSpPr>
          <p:spPr>
            <a:xfrm>
              <a:off x="9596888" y="401202"/>
              <a:ext cx="26122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Champagne</a:t>
              </a:r>
            </a:p>
          </p:txBody>
        </p:sp>
        <p:sp>
          <p:nvSpPr>
            <p:cNvPr id="78" name="ZoneTexte 77">
              <a:hlinkClick r:id="rId22"/>
              <a:extLst>
                <a:ext uri="{FF2B5EF4-FFF2-40B4-BE49-F238E27FC236}">
                  <a16:creationId xmlns:a16="http://schemas.microsoft.com/office/drawing/2014/main" id="{FB5D87C2-AF33-4353-AF51-0E6FA8EE5E6A}"/>
                </a:ext>
              </a:extLst>
            </p:cNvPr>
            <p:cNvSpPr txBox="1"/>
            <p:nvPr/>
          </p:nvSpPr>
          <p:spPr>
            <a:xfrm>
              <a:off x="9596888" y="551363"/>
              <a:ext cx="26122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plateau de Langres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2C2151E-5F81-434B-BEC0-4B8C6E18E38A}"/>
              </a:ext>
            </a:extLst>
          </p:cNvPr>
          <p:cNvGrpSpPr/>
          <p:nvPr/>
        </p:nvGrpSpPr>
        <p:grpSpPr>
          <a:xfrm>
            <a:off x="10194610" y="999608"/>
            <a:ext cx="1800171" cy="397385"/>
            <a:chOff x="10194610" y="999608"/>
            <a:chExt cx="1800171" cy="397385"/>
          </a:xfrm>
        </p:grpSpPr>
        <p:sp>
          <p:nvSpPr>
            <p:cNvPr id="16" name="ZoneTexte 15">
              <a:hlinkClick r:id="rId23"/>
              <a:extLst>
                <a:ext uri="{FF2B5EF4-FFF2-40B4-BE49-F238E27FC236}">
                  <a16:creationId xmlns:a16="http://schemas.microsoft.com/office/drawing/2014/main" id="{E3B6846B-F2DC-4ED5-A249-1C59844ABA5E}"/>
                </a:ext>
              </a:extLst>
            </p:cNvPr>
            <p:cNvSpPr txBox="1"/>
            <p:nvPr/>
          </p:nvSpPr>
          <p:spPr>
            <a:xfrm>
              <a:off x="10194610" y="1143077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Bergamote de Nancy</a:t>
              </a:r>
            </a:p>
          </p:txBody>
        </p:sp>
        <p:sp>
          <p:nvSpPr>
            <p:cNvPr id="79" name="ZoneTexte 78">
              <a:hlinkClick r:id="rId24"/>
              <a:extLst>
                <a:ext uri="{FF2B5EF4-FFF2-40B4-BE49-F238E27FC236}">
                  <a16:creationId xmlns:a16="http://schemas.microsoft.com/office/drawing/2014/main" id="{8379C5FB-4FD4-4797-9A75-DF65D73BB09A}"/>
                </a:ext>
              </a:extLst>
            </p:cNvPr>
            <p:cNvSpPr txBox="1"/>
            <p:nvPr/>
          </p:nvSpPr>
          <p:spPr>
            <a:xfrm>
              <a:off x="10194610" y="999608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Mirabelles de Lorraine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08A09CF0-EA3E-4FA9-85E5-565EA9391B1B}"/>
              </a:ext>
            </a:extLst>
          </p:cNvPr>
          <p:cNvGrpSpPr/>
          <p:nvPr/>
        </p:nvGrpSpPr>
        <p:grpSpPr>
          <a:xfrm>
            <a:off x="9788648" y="1481989"/>
            <a:ext cx="2201799" cy="814216"/>
            <a:chOff x="9788648" y="1481989"/>
            <a:chExt cx="2201799" cy="814216"/>
          </a:xfrm>
        </p:grpSpPr>
        <p:sp>
          <p:nvSpPr>
            <p:cNvPr id="14" name="ZoneTexte 13">
              <a:hlinkClick r:id="rId25"/>
              <a:extLst>
                <a:ext uri="{FF2B5EF4-FFF2-40B4-BE49-F238E27FC236}">
                  <a16:creationId xmlns:a16="http://schemas.microsoft.com/office/drawing/2014/main" id="{AB87D0EF-62CA-4FBE-B9B7-CC24B4318AD2}"/>
                </a:ext>
              </a:extLst>
            </p:cNvPr>
            <p:cNvSpPr txBox="1"/>
            <p:nvPr/>
          </p:nvSpPr>
          <p:spPr>
            <a:xfrm>
              <a:off x="9788652" y="1481989"/>
              <a:ext cx="22017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Choucroute d’Alsace</a:t>
              </a:r>
            </a:p>
          </p:txBody>
        </p:sp>
        <p:sp>
          <p:nvSpPr>
            <p:cNvPr id="82" name="ZoneTexte 81">
              <a:hlinkClick r:id="rId26"/>
              <a:extLst>
                <a:ext uri="{FF2B5EF4-FFF2-40B4-BE49-F238E27FC236}">
                  <a16:creationId xmlns:a16="http://schemas.microsoft.com/office/drawing/2014/main" id="{1A518B90-4332-421F-A8B6-6D0DCE38D6C3}"/>
                </a:ext>
              </a:extLst>
            </p:cNvPr>
            <p:cNvSpPr txBox="1"/>
            <p:nvPr/>
          </p:nvSpPr>
          <p:spPr>
            <a:xfrm>
              <a:off x="9788651" y="1618318"/>
              <a:ext cx="22017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d’Alsace</a:t>
              </a:r>
            </a:p>
          </p:txBody>
        </p:sp>
        <p:sp>
          <p:nvSpPr>
            <p:cNvPr id="86" name="ZoneTexte 85">
              <a:hlinkClick r:id="rId27"/>
              <a:extLst>
                <a:ext uri="{FF2B5EF4-FFF2-40B4-BE49-F238E27FC236}">
                  <a16:creationId xmlns:a16="http://schemas.microsoft.com/office/drawing/2014/main" id="{86E38053-A6CE-47A1-BB48-790F93E08FAB}"/>
                </a:ext>
              </a:extLst>
            </p:cNvPr>
            <p:cNvSpPr txBox="1"/>
            <p:nvPr/>
          </p:nvSpPr>
          <p:spPr>
            <a:xfrm>
              <a:off x="9788650" y="1763694"/>
              <a:ext cx="22017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Miel d’Alsace</a:t>
              </a:r>
            </a:p>
          </p:txBody>
        </p:sp>
        <p:sp>
          <p:nvSpPr>
            <p:cNvPr id="87" name="ZoneTexte 86">
              <a:hlinkClick r:id="rId28"/>
              <a:extLst>
                <a:ext uri="{FF2B5EF4-FFF2-40B4-BE49-F238E27FC236}">
                  <a16:creationId xmlns:a16="http://schemas.microsoft.com/office/drawing/2014/main" id="{66F84EF6-94DD-4329-8563-092A7FE2AE04}"/>
                </a:ext>
              </a:extLst>
            </p:cNvPr>
            <p:cNvSpPr txBox="1"/>
            <p:nvPr/>
          </p:nvSpPr>
          <p:spPr>
            <a:xfrm>
              <a:off x="9788649" y="1906791"/>
              <a:ext cx="22017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Crème fraîche fluide d’Alsace</a:t>
              </a:r>
            </a:p>
          </p:txBody>
        </p:sp>
        <p:sp>
          <p:nvSpPr>
            <p:cNvPr id="88" name="ZoneTexte 87">
              <a:hlinkClick r:id="rId29"/>
              <a:extLst>
                <a:ext uri="{FF2B5EF4-FFF2-40B4-BE49-F238E27FC236}">
                  <a16:creationId xmlns:a16="http://schemas.microsoft.com/office/drawing/2014/main" id="{359B2C29-A29C-4102-8CA9-BF17F26D4FAF}"/>
                </a:ext>
              </a:extLst>
            </p:cNvPr>
            <p:cNvSpPr txBox="1"/>
            <p:nvPr/>
          </p:nvSpPr>
          <p:spPr>
            <a:xfrm>
              <a:off x="9788648" y="2042289"/>
              <a:ext cx="22017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Pâtes d’Alsace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A4314E2-B68F-432C-A95B-55480F381645}"/>
              </a:ext>
            </a:extLst>
          </p:cNvPr>
          <p:cNvGrpSpPr/>
          <p:nvPr/>
        </p:nvGrpSpPr>
        <p:grpSpPr>
          <a:xfrm>
            <a:off x="9217263" y="2398107"/>
            <a:ext cx="2291042" cy="521604"/>
            <a:chOff x="9217263" y="2398107"/>
            <a:chExt cx="2291042" cy="521604"/>
          </a:xfrm>
        </p:grpSpPr>
        <p:sp>
          <p:nvSpPr>
            <p:cNvPr id="25" name="ZoneTexte 24">
              <a:hlinkClick r:id="rId30"/>
              <a:extLst>
                <a:ext uri="{FF2B5EF4-FFF2-40B4-BE49-F238E27FC236}">
                  <a16:creationId xmlns:a16="http://schemas.microsoft.com/office/drawing/2014/main" id="{140BB146-93EA-4637-8EDE-50E241A75FAB}"/>
                </a:ext>
              </a:extLst>
            </p:cNvPr>
            <p:cNvSpPr txBox="1"/>
            <p:nvPr/>
          </p:nvSpPr>
          <p:spPr>
            <a:xfrm>
              <a:off x="9217264" y="2398107"/>
              <a:ext cx="2291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Saucisse de Montbéliard</a:t>
              </a:r>
            </a:p>
          </p:txBody>
        </p:sp>
        <p:sp>
          <p:nvSpPr>
            <p:cNvPr id="91" name="ZoneTexte 90">
              <a:hlinkClick r:id="rId31"/>
              <a:extLst>
                <a:ext uri="{FF2B5EF4-FFF2-40B4-BE49-F238E27FC236}">
                  <a16:creationId xmlns:a16="http://schemas.microsoft.com/office/drawing/2014/main" id="{6B119C99-FF90-4907-B45F-A4D781823CA8}"/>
                </a:ext>
              </a:extLst>
            </p:cNvPr>
            <p:cNvSpPr txBox="1"/>
            <p:nvPr/>
          </p:nvSpPr>
          <p:spPr>
            <a:xfrm>
              <a:off x="9217263" y="2665795"/>
              <a:ext cx="2291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de Franche-Comté</a:t>
              </a:r>
            </a:p>
          </p:txBody>
        </p:sp>
        <p:sp>
          <p:nvSpPr>
            <p:cNvPr id="92" name="ZoneTexte 91">
              <a:hlinkClick r:id="rId32"/>
              <a:extLst>
                <a:ext uri="{FF2B5EF4-FFF2-40B4-BE49-F238E27FC236}">
                  <a16:creationId xmlns:a16="http://schemas.microsoft.com/office/drawing/2014/main" id="{680D922F-4EFF-4357-AD6F-234A73CA6AD9}"/>
                </a:ext>
              </a:extLst>
            </p:cNvPr>
            <p:cNvSpPr txBox="1"/>
            <p:nvPr/>
          </p:nvSpPr>
          <p:spPr>
            <a:xfrm>
              <a:off x="9217264" y="2531951"/>
              <a:ext cx="2291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Saucisse ou Jésus de Morteau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0AA20C0A-AE2E-49F7-AC7C-81EEBBC129BE}"/>
              </a:ext>
            </a:extLst>
          </p:cNvPr>
          <p:cNvGrpSpPr/>
          <p:nvPr/>
        </p:nvGrpSpPr>
        <p:grpSpPr>
          <a:xfrm>
            <a:off x="9326366" y="2932311"/>
            <a:ext cx="2110026" cy="704054"/>
            <a:chOff x="9326366" y="2932311"/>
            <a:chExt cx="2110026" cy="704054"/>
          </a:xfrm>
        </p:grpSpPr>
        <p:sp>
          <p:nvSpPr>
            <p:cNvPr id="24" name="ZoneTexte 23">
              <a:hlinkClick r:id="rId33"/>
              <a:extLst>
                <a:ext uri="{FF2B5EF4-FFF2-40B4-BE49-F238E27FC236}">
                  <a16:creationId xmlns:a16="http://schemas.microsoft.com/office/drawing/2014/main" id="{67435B64-7DF0-4E23-99F7-A3C456BA164E}"/>
                </a:ext>
              </a:extLst>
            </p:cNvPr>
            <p:cNvSpPr txBox="1"/>
            <p:nvPr/>
          </p:nvSpPr>
          <p:spPr>
            <a:xfrm>
              <a:off x="9326366" y="2932311"/>
              <a:ext cx="2110026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Charolais de Bourgogne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17C34EE0-6AF7-432D-9DBC-AC6289943438}"/>
                </a:ext>
              </a:extLst>
            </p:cNvPr>
            <p:cNvSpPr txBox="1"/>
            <p:nvPr/>
          </p:nvSpPr>
          <p:spPr>
            <a:xfrm>
              <a:off x="9326366" y="3073938"/>
              <a:ext cx="2110026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Bourgogne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F77FF9E3-FCE1-4899-9818-8B4A736C7395}"/>
                </a:ext>
              </a:extLst>
            </p:cNvPr>
            <p:cNvSpPr txBox="1"/>
            <p:nvPr/>
          </p:nvSpPr>
          <p:spPr>
            <a:xfrm>
              <a:off x="9326366" y="3224507"/>
              <a:ext cx="2110026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Volaille du Charolais</a:t>
              </a:r>
            </a:p>
          </p:txBody>
        </p:sp>
        <p:sp>
          <p:nvSpPr>
            <p:cNvPr id="95" name="ZoneTexte 94">
              <a:hlinkClick r:id="rId34"/>
              <a:extLst>
                <a:ext uri="{FF2B5EF4-FFF2-40B4-BE49-F238E27FC236}">
                  <a16:creationId xmlns:a16="http://schemas.microsoft.com/office/drawing/2014/main" id="{489ECEC8-6F22-4CF5-9108-FE95098B8A4E}"/>
                </a:ext>
              </a:extLst>
            </p:cNvPr>
            <p:cNvSpPr txBox="1"/>
            <p:nvPr/>
          </p:nvSpPr>
          <p:spPr>
            <a:xfrm>
              <a:off x="9326366" y="3382449"/>
              <a:ext cx="2110026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Moutarde de Bourgogne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B429F5FE-908E-42F4-8C75-1D66285A7975}"/>
              </a:ext>
            </a:extLst>
          </p:cNvPr>
          <p:cNvGrpSpPr/>
          <p:nvPr/>
        </p:nvGrpSpPr>
        <p:grpSpPr>
          <a:xfrm>
            <a:off x="9537919" y="3610616"/>
            <a:ext cx="2153857" cy="925261"/>
            <a:chOff x="9537919" y="3610616"/>
            <a:chExt cx="2153857" cy="925261"/>
          </a:xfrm>
        </p:grpSpPr>
        <p:sp>
          <p:nvSpPr>
            <p:cNvPr id="23" name="ZoneTexte 22">
              <a:hlinkClick r:id="rId35"/>
              <a:extLst>
                <a:ext uri="{FF2B5EF4-FFF2-40B4-BE49-F238E27FC236}">
                  <a16:creationId xmlns:a16="http://schemas.microsoft.com/office/drawing/2014/main" id="{B9B7C5B5-BC2A-4AC4-BD5E-991E551D7837}"/>
                </a:ext>
              </a:extLst>
            </p:cNvPr>
            <p:cNvSpPr txBox="1"/>
            <p:nvPr/>
          </p:nvSpPr>
          <p:spPr>
            <a:xfrm>
              <a:off x="9537919" y="3610616"/>
              <a:ext cx="215385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Pommes et poires de Savoie</a:t>
              </a:r>
            </a:p>
          </p:txBody>
        </p:sp>
        <p:sp>
          <p:nvSpPr>
            <p:cNvPr id="96" name="ZoneTexte 95">
              <a:hlinkClick r:id="rId36"/>
              <a:extLst>
                <a:ext uri="{FF2B5EF4-FFF2-40B4-BE49-F238E27FC236}">
                  <a16:creationId xmlns:a16="http://schemas.microsoft.com/office/drawing/2014/main" id="{0EEAF3D9-4B34-4C1F-96F8-0AE754B8365D}"/>
                </a:ext>
              </a:extLst>
            </p:cNvPr>
            <p:cNvSpPr txBox="1"/>
            <p:nvPr/>
          </p:nvSpPr>
          <p:spPr>
            <a:xfrm>
              <a:off x="9537919" y="3768070"/>
              <a:ext cx="1800171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Ail de la Drôme</a:t>
              </a:r>
            </a:p>
          </p:txBody>
        </p:sp>
        <p:sp>
          <p:nvSpPr>
            <p:cNvPr id="102" name="ZoneTexte 101">
              <a:hlinkClick r:id="rId37"/>
              <a:extLst>
                <a:ext uri="{FF2B5EF4-FFF2-40B4-BE49-F238E27FC236}">
                  <a16:creationId xmlns:a16="http://schemas.microsoft.com/office/drawing/2014/main" id="{183A1750-889D-4AD2-A4B7-C17DDEC71837}"/>
                </a:ext>
              </a:extLst>
            </p:cNvPr>
            <p:cNvSpPr txBox="1"/>
            <p:nvPr/>
          </p:nvSpPr>
          <p:spPr>
            <a:xfrm>
              <a:off x="9537919" y="4114611"/>
              <a:ext cx="1800171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Raviole du Dauphiné</a:t>
              </a:r>
            </a:p>
          </p:txBody>
        </p:sp>
        <p:sp>
          <p:nvSpPr>
            <p:cNvPr id="103" name="ZoneTexte 102">
              <a:hlinkClick r:id="rId38"/>
              <a:extLst>
                <a:ext uri="{FF2B5EF4-FFF2-40B4-BE49-F238E27FC236}">
                  <a16:creationId xmlns:a16="http://schemas.microsoft.com/office/drawing/2014/main" id="{CF321B11-2B91-4113-8986-388507DF069E}"/>
                </a:ext>
              </a:extLst>
            </p:cNvPr>
            <p:cNvSpPr txBox="1"/>
            <p:nvPr/>
          </p:nvSpPr>
          <p:spPr>
            <a:xfrm>
              <a:off x="9537919" y="4281961"/>
              <a:ext cx="1800171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Pintadeau de la Drôme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9FB7C1B-377C-42BF-84EA-61CE0BC67338}"/>
              </a:ext>
            </a:extLst>
          </p:cNvPr>
          <p:cNvGrpSpPr/>
          <p:nvPr/>
        </p:nvGrpSpPr>
        <p:grpSpPr>
          <a:xfrm>
            <a:off x="8294731" y="5393977"/>
            <a:ext cx="1774462" cy="730394"/>
            <a:chOff x="8243672" y="5492118"/>
            <a:chExt cx="1774462" cy="730394"/>
          </a:xfrm>
        </p:grpSpPr>
        <p:sp>
          <p:nvSpPr>
            <p:cNvPr id="26" name="ZoneTexte 25">
              <a:hlinkClick r:id="rId39"/>
              <a:extLst>
                <a:ext uri="{FF2B5EF4-FFF2-40B4-BE49-F238E27FC236}">
                  <a16:creationId xmlns:a16="http://schemas.microsoft.com/office/drawing/2014/main" id="{81536721-A0D5-4607-AA36-3556332B7E9C}"/>
                </a:ext>
              </a:extLst>
            </p:cNvPr>
            <p:cNvSpPr txBox="1"/>
            <p:nvPr/>
          </p:nvSpPr>
          <p:spPr>
            <a:xfrm rot="60000">
              <a:off x="8243672" y="5492118"/>
              <a:ext cx="177327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Clémentine de Corse</a:t>
              </a:r>
            </a:p>
          </p:txBody>
        </p:sp>
        <p:sp>
          <p:nvSpPr>
            <p:cNvPr id="117" name="ZoneTexte 116">
              <a:hlinkClick r:id="rId40"/>
              <a:extLst>
                <a:ext uri="{FF2B5EF4-FFF2-40B4-BE49-F238E27FC236}">
                  <a16:creationId xmlns:a16="http://schemas.microsoft.com/office/drawing/2014/main" id="{CE8C0C03-C216-4437-9AC3-18C13E3E858C}"/>
                </a:ext>
              </a:extLst>
            </p:cNvPr>
            <p:cNvSpPr txBox="1"/>
            <p:nvPr/>
          </p:nvSpPr>
          <p:spPr>
            <a:xfrm rot="60000">
              <a:off x="8244857" y="5646618"/>
              <a:ext cx="177327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Pomelo de Corse</a:t>
              </a:r>
            </a:p>
          </p:txBody>
        </p:sp>
        <p:sp>
          <p:nvSpPr>
            <p:cNvPr id="118" name="ZoneTexte 117">
              <a:hlinkClick r:id="rId41"/>
              <a:extLst>
                <a:ext uri="{FF2B5EF4-FFF2-40B4-BE49-F238E27FC236}">
                  <a16:creationId xmlns:a16="http://schemas.microsoft.com/office/drawing/2014/main" id="{A4D88AE2-52AE-4276-80FB-D246BB459181}"/>
                </a:ext>
              </a:extLst>
            </p:cNvPr>
            <p:cNvSpPr txBox="1"/>
            <p:nvPr/>
          </p:nvSpPr>
          <p:spPr>
            <a:xfrm rot="60000">
              <a:off x="8244857" y="5795418"/>
              <a:ext cx="177327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Noisette de Cervione</a:t>
              </a:r>
            </a:p>
          </p:txBody>
        </p:sp>
        <p:sp>
          <p:nvSpPr>
            <p:cNvPr id="119" name="ZoneTexte 118">
              <a:hlinkClick r:id="rId42"/>
              <a:extLst>
                <a:ext uri="{FF2B5EF4-FFF2-40B4-BE49-F238E27FC236}">
                  <a16:creationId xmlns:a16="http://schemas.microsoft.com/office/drawing/2014/main" id="{2DE33DB2-E16C-4431-AB3C-1C176D2A1A13}"/>
                </a:ext>
              </a:extLst>
            </p:cNvPr>
            <p:cNvSpPr txBox="1"/>
            <p:nvPr/>
          </p:nvSpPr>
          <p:spPr>
            <a:xfrm rot="60000">
              <a:off x="8244856" y="5968596"/>
              <a:ext cx="177327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Kiwi de Corse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C5EAE8F1-80E7-47D8-ADC0-7A69978C627C}"/>
              </a:ext>
            </a:extLst>
          </p:cNvPr>
          <p:cNvGrpSpPr/>
          <p:nvPr/>
        </p:nvGrpSpPr>
        <p:grpSpPr>
          <a:xfrm>
            <a:off x="6397819" y="5010608"/>
            <a:ext cx="2928547" cy="1866635"/>
            <a:chOff x="6382646" y="5000182"/>
            <a:chExt cx="3002061" cy="1866635"/>
          </a:xfrm>
        </p:grpSpPr>
        <p:sp>
          <p:nvSpPr>
            <p:cNvPr id="28" name="ZoneTexte 27">
              <a:hlinkClick r:id="rId43"/>
              <a:extLst>
                <a:ext uri="{FF2B5EF4-FFF2-40B4-BE49-F238E27FC236}">
                  <a16:creationId xmlns:a16="http://schemas.microsoft.com/office/drawing/2014/main" id="{C84410ED-DC36-464A-8606-C37D421FE3E4}"/>
                </a:ext>
              </a:extLst>
            </p:cNvPr>
            <p:cNvSpPr txBox="1"/>
            <p:nvPr/>
          </p:nvSpPr>
          <p:spPr>
            <a:xfrm>
              <a:off x="6388295" y="5000182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Miel des Cévennes</a:t>
              </a:r>
            </a:p>
          </p:txBody>
        </p:sp>
        <p:sp>
          <p:nvSpPr>
            <p:cNvPr id="120" name="ZoneTexte 119">
              <a:hlinkClick r:id="rId44"/>
              <a:extLst>
                <a:ext uri="{FF2B5EF4-FFF2-40B4-BE49-F238E27FC236}">
                  <a16:creationId xmlns:a16="http://schemas.microsoft.com/office/drawing/2014/main" id="{CBCF3541-98D1-4036-827A-90E867891C49}"/>
                </a:ext>
              </a:extLst>
            </p:cNvPr>
            <p:cNvSpPr txBox="1"/>
            <p:nvPr/>
          </p:nvSpPr>
          <p:spPr>
            <a:xfrm>
              <a:off x="6382806" y="5150272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Artichauts du Roussillon</a:t>
              </a:r>
            </a:p>
          </p:txBody>
        </p:sp>
        <p:sp>
          <p:nvSpPr>
            <p:cNvPr id="121" name="ZoneTexte 120">
              <a:hlinkClick r:id="rId45"/>
              <a:extLst>
                <a:ext uri="{FF2B5EF4-FFF2-40B4-BE49-F238E27FC236}">
                  <a16:creationId xmlns:a16="http://schemas.microsoft.com/office/drawing/2014/main" id="{1FD816FE-76E9-4964-B6FF-E3828DF09E0A}"/>
                </a:ext>
              </a:extLst>
            </p:cNvPr>
            <p:cNvSpPr txBox="1"/>
            <p:nvPr/>
          </p:nvSpPr>
          <p:spPr>
            <a:xfrm>
              <a:off x="6385550" y="5310321"/>
              <a:ext cx="1584583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Fraises de Nîmes</a:t>
              </a:r>
            </a:p>
          </p:txBody>
        </p:sp>
        <p:sp>
          <p:nvSpPr>
            <p:cNvPr id="122" name="ZoneTexte 121">
              <a:hlinkClick r:id="rId46"/>
              <a:extLst>
                <a:ext uri="{FF2B5EF4-FFF2-40B4-BE49-F238E27FC236}">
                  <a16:creationId xmlns:a16="http://schemas.microsoft.com/office/drawing/2014/main" id="{3AB0B238-9D1B-4974-98F2-E96E84C625B0}"/>
                </a:ext>
              </a:extLst>
            </p:cNvPr>
            <p:cNvSpPr txBox="1"/>
            <p:nvPr/>
          </p:nvSpPr>
          <p:spPr>
            <a:xfrm>
              <a:off x="6382806" y="5479827"/>
              <a:ext cx="158732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Riz de Camargue</a:t>
              </a:r>
            </a:p>
          </p:txBody>
        </p:sp>
        <p:sp>
          <p:nvSpPr>
            <p:cNvPr id="123" name="ZoneTexte 122">
              <a:hlinkClick r:id="rId47"/>
              <a:extLst>
                <a:ext uri="{FF2B5EF4-FFF2-40B4-BE49-F238E27FC236}">
                  <a16:creationId xmlns:a16="http://schemas.microsoft.com/office/drawing/2014/main" id="{0349B858-175B-4135-91DE-C31CA22CD9D4}"/>
                </a:ext>
              </a:extLst>
            </p:cNvPr>
            <p:cNvSpPr txBox="1"/>
            <p:nvPr/>
          </p:nvSpPr>
          <p:spPr>
            <a:xfrm>
              <a:off x="6382805" y="5630974"/>
              <a:ext cx="164780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Anchois de Collioure</a:t>
              </a:r>
            </a:p>
          </p:txBody>
        </p:sp>
        <p:sp>
          <p:nvSpPr>
            <p:cNvPr id="124" name="ZoneTexte 123">
              <a:hlinkClick r:id="rId48"/>
              <a:extLst>
                <a:ext uri="{FF2B5EF4-FFF2-40B4-BE49-F238E27FC236}">
                  <a16:creationId xmlns:a16="http://schemas.microsoft.com/office/drawing/2014/main" id="{B53ED7B8-B6A1-4BA1-862B-56C3141FA75D}"/>
                </a:ext>
              </a:extLst>
            </p:cNvPr>
            <p:cNvSpPr txBox="1"/>
            <p:nvPr/>
          </p:nvSpPr>
          <p:spPr>
            <a:xfrm>
              <a:off x="6382726" y="5799308"/>
              <a:ext cx="158740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Agneau de Lozère</a:t>
              </a:r>
            </a:p>
          </p:txBody>
        </p:sp>
        <p:sp>
          <p:nvSpPr>
            <p:cNvPr id="125" name="ZoneTexte 124">
              <a:hlinkClick r:id="rId49"/>
              <a:extLst>
                <a:ext uri="{FF2B5EF4-FFF2-40B4-BE49-F238E27FC236}">
                  <a16:creationId xmlns:a16="http://schemas.microsoft.com/office/drawing/2014/main" id="{EA750011-27B9-40CB-B662-35515062240A}"/>
                </a:ext>
              </a:extLst>
            </p:cNvPr>
            <p:cNvSpPr txBox="1"/>
            <p:nvPr/>
          </p:nvSpPr>
          <p:spPr>
            <a:xfrm>
              <a:off x="6382647" y="5974983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Poulet des Cévennes</a:t>
              </a:r>
            </a:p>
          </p:txBody>
        </p:sp>
        <p:sp>
          <p:nvSpPr>
            <p:cNvPr id="126" name="ZoneTexte 125">
              <a:hlinkClick r:id="rId50"/>
              <a:extLst>
                <a:ext uri="{FF2B5EF4-FFF2-40B4-BE49-F238E27FC236}">
                  <a16:creationId xmlns:a16="http://schemas.microsoft.com/office/drawing/2014/main" id="{2CB711E9-045C-4B72-9F0E-8138E7B8F211}"/>
                </a:ext>
              </a:extLst>
            </p:cNvPr>
            <p:cNvSpPr txBox="1"/>
            <p:nvPr/>
          </p:nvSpPr>
          <p:spPr>
            <a:xfrm>
              <a:off x="6382647" y="6123783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Rosée des Pyrénées catalanes (veau)</a:t>
              </a:r>
            </a:p>
          </p:txBody>
        </p:sp>
        <p:sp>
          <p:nvSpPr>
            <p:cNvPr id="127" name="ZoneTexte 126">
              <a:hlinkClick r:id="rId51"/>
              <a:extLst>
                <a:ext uri="{FF2B5EF4-FFF2-40B4-BE49-F238E27FC236}">
                  <a16:creationId xmlns:a16="http://schemas.microsoft.com/office/drawing/2014/main" id="{BF3C8092-5F93-4DF2-9241-02B6D972039E}"/>
                </a:ext>
              </a:extLst>
            </p:cNvPr>
            <p:cNvSpPr txBox="1"/>
            <p:nvPr/>
          </p:nvSpPr>
          <p:spPr>
            <a:xfrm>
              <a:off x="6382647" y="6286912"/>
              <a:ext cx="3002060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 err="1">
                  <a:latin typeface="MV Boli"/>
                  <a:cs typeface="MV Boli"/>
                </a:rPr>
                <a:t>Vedell</a:t>
              </a:r>
              <a:r>
                <a:rPr lang="fr-FR" sz="1050" dirty="0">
                  <a:latin typeface="MV Boli"/>
                  <a:cs typeface="MV Boli"/>
                </a:rPr>
                <a:t> des Pyrénées catalanes (veau)</a:t>
              </a:r>
            </a:p>
          </p:txBody>
        </p:sp>
        <p:sp>
          <p:nvSpPr>
            <p:cNvPr id="131" name="ZoneTexte 130">
              <a:hlinkClick r:id="rId49"/>
              <a:extLst>
                <a:ext uri="{FF2B5EF4-FFF2-40B4-BE49-F238E27FC236}">
                  <a16:creationId xmlns:a16="http://schemas.microsoft.com/office/drawing/2014/main" id="{C74610C6-44A9-4672-A38F-29D2EDDBFBD5}"/>
                </a:ext>
              </a:extLst>
            </p:cNvPr>
            <p:cNvSpPr txBox="1"/>
            <p:nvPr/>
          </p:nvSpPr>
          <p:spPr>
            <a:xfrm>
              <a:off x="6389867" y="6446746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Chapon des Cévennes</a:t>
              </a:r>
            </a:p>
          </p:txBody>
        </p:sp>
        <p:sp>
          <p:nvSpPr>
            <p:cNvPr id="132" name="ZoneTexte 131">
              <a:hlinkClick r:id="rId52"/>
              <a:extLst>
                <a:ext uri="{FF2B5EF4-FFF2-40B4-BE49-F238E27FC236}">
                  <a16:creationId xmlns:a16="http://schemas.microsoft.com/office/drawing/2014/main" id="{C0B5AD37-719C-4D7B-A740-29540594C068}"/>
                </a:ext>
              </a:extLst>
            </p:cNvPr>
            <p:cNvSpPr txBox="1"/>
            <p:nvPr/>
          </p:nvSpPr>
          <p:spPr>
            <a:xfrm>
              <a:off x="6382646" y="6612901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Languedoc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6393C93B-D88D-4634-8581-427D0AD5AA4F}"/>
              </a:ext>
            </a:extLst>
          </p:cNvPr>
          <p:cNvGrpSpPr/>
          <p:nvPr/>
        </p:nvGrpSpPr>
        <p:grpSpPr>
          <a:xfrm>
            <a:off x="4125522" y="4730310"/>
            <a:ext cx="2511091" cy="2166963"/>
            <a:chOff x="4125522" y="4730310"/>
            <a:chExt cx="2511091" cy="2166963"/>
          </a:xfrm>
        </p:grpSpPr>
        <p:sp>
          <p:nvSpPr>
            <p:cNvPr id="31" name="ZoneTexte 30">
              <a:hlinkClick r:id="rId53"/>
              <a:extLst>
                <a:ext uri="{FF2B5EF4-FFF2-40B4-BE49-F238E27FC236}">
                  <a16:creationId xmlns:a16="http://schemas.microsoft.com/office/drawing/2014/main" id="{EEE1EFAB-BB03-4997-92A3-EB596E5B6B12}"/>
                </a:ext>
              </a:extLst>
            </p:cNvPr>
            <p:cNvSpPr txBox="1"/>
            <p:nvPr/>
          </p:nvSpPr>
          <p:spPr>
            <a:xfrm>
              <a:off x="4125522" y="4730310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Melon du Quercy</a:t>
              </a:r>
            </a:p>
          </p:txBody>
        </p:sp>
        <p:sp>
          <p:nvSpPr>
            <p:cNvPr id="134" name="ZoneTexte 133">
              <a:hlinkClick r:id="rId54"/>
              <a:extLst>
                <a:ext uri="{FF2B5EF4-FFF2-40B4-BE49-F238E27FC236}">
                  <a16:creationId xmlns:a16="http://schemas.microsoft.com/office/drawing/2014/main" id="{4AC50B32-A863-43BB-AB7B-376BB0089605}"/>
                </a:ext>
              </a:extLst>
            </p:cNvPr>
            <p:cNvSpPr txBox="1"/>
            <p:nvPr/>
          </p:nvSpPr>
          <p:spPr>
            <a:xfrm>
              <a:off x="4125654" y="4876535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Ail blanc de Lomagne</a:t>
              </a:r>
            </a:p>
          </p:txBody>
        </p:sp>
        <p:sp>
          <p:nvSpPr>
            <p:cNvPr id="135" name="ZoneTexte 134">
              <a:hlinkClick r:id="rId55"/>
              <a:extLst>
                <a:ext uri="{FF2B5EF4-FFF2-40B4-BE49-F238E27FC236}">
                  <a16:creationId xmlns:a16="http://schemas.microsoft.com/office/drawing/2014/main" id="{1DC68487-A288-494D-AC9C-A1F339D9D36E}"/>
                </a:ext>
              </a:extLst>
            </p:cNvPr>
            <p:cNvSpPr txBox="1"/>
            <p:nvPr/>
          </p:nvSpPr>
          <p:spPr>
            <a:xfrm>
              <a:off x="4125522" y="5034978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Ail rose de Lautrec</a:t>
              </a:r>
            </a:p>
          </p:txBody>
        </p:sp>
        <p:sp>
          <p:nvSpPr>
            <p:cNvPr id="136" name="ZoneTexte 135">
              <a:hlinkClick r:id="rId56"/>
              <a:extLst>
                <a:ext uri="{FF2B5EF4-FFF2-40B4-BE49-F238E27FC236}">
                  <a16:creationId xmlns:a16="http://schemas.microsoft.com/office/drawing/2014/main" id="{12E8F7FE-3186-4BB0-8E6A-A45F6D0EE41F}"/>
                </a:ext>
              </a:extLst>
            </p:cNvPr>
            <p:cNvSpPr txBox="1"/>
            <p:nvPr/>
          </p:nvSpPr>
          <p:spPr>
            <a:xfrm>
              <a:off x="4128539" y="5203744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Haricots tarbais</a:t>
              </a:r>
            </a:p>
          </p:txBody>
        </p:sp>
        <p:sp>
          <p:nvSpPr>
            <p:cNvPr id="137" name="ZoneTexte 136">
              <a:hlinkClick r:id="rId57"/>
              <a:extLst>
                <a:ext uri="{FF2B5EF4-FFF2-40B4-BE49-F238E27FC236}">
                  <a16:creationId xmlns:a16="http://schemas.microsoft.com/office/drawing/2014/main" id="{F085DAD9-9A0A-43E2-BB28-CF90931AA880}"/>
                </a:ext>
              </a:extLst>
            </p:cNvPr>
            <p:cNvSpPr txBox="1"/>
            <p:nvPr/>
          </p:nvSpPr>
          <p:spPr>
            <a:xfrm>
              <a:off x="4125522" y="5358478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Canard à foie gras du Sud-Ouest</a:t>
              </a:r>
            </a:p>
          </p:txBody>
        </p:sp>
        <p:sp>
          <p:nvSpPr>
            <p:cNvPr id="138" name="ZoneTexte 137">
              <a:hlinkClick r:id="rId58"/>
              <a:extLst>
                <a:ext uri="{FF2B5EF4-FFF2-40B4-BE49-F238E27FC236}">
                  <a16:creationId xmlns:a16="http://schemas.microsoft.com/office/drawing/2014/main" id="{110F4BB0-183D-466C-A8B0-DB7D0E49E908}"/>
                </a:ext>
              </a:extLst>
            </p:cNvPr>
            <p:cNvSpPr txBox="1"/>
            <p:nvPr/>
          </p:nvSpPr>
          <p:spPr>
            <a:xfrm>
              <a:off x="4128321" y="5522333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Laiton de l’Aveyron</a:t>
              </a:r>
            </a:p>
          </p:txBody>
        </p:sp>
        <p:sp>
          <p:nvSpPr>
            <p:cNvPr id="139" name="ZoneTexte 138">
              <a:hlinkClick r:id="rId59"/>
              <a:extLst>
                <a:ext uri="{FF2B5EF4-FFF2-40B4-BE49-F238E27FC236}">
                  <a16:creationId xmlns:a16="http://schemas.microsoft.com/office/drawing/2014/main" id="{A0E22174-A9C3-40CC-B078-66DBDDEE32C1}"/>
                </a:ext>
              </a:extLst>
            </p:cNvPr>
            <p:cNvSpPr txBox="1"/>
            <p:nvPr/>
          </p:nvSpPr>
          <p:spPr>
            <a:xfrm>
              <a:off x="4131065" y="5673480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du Quercy</a:t>
              </a:r>
            </a:p>
          </p:txBody>
        </p:sp>
        <p:sp>
          <p:nvSpPr>
            <p:cNvPr id="140" name="ZoneTexte 139">
              <a:hlinkClick r:id="rId60"/>
              <a:extLst>
                <a:ext uri="{FF2B5EF4-FFF2-40B4-BE49-F238E27FC236}">
                  <a16:creationId xmlns:a16="http://schemas.microsoft.com/office/drawing/2014/main" id="{BEAB946B-F0A6-4CA9-B9B0-EC17C7ABCA1E}"/>
                </a:ext>
              </a:extLst>
            </p:cNvPr>
            <p:cNvSpPr txBox="1"/>
            <p:nvPr/>
          </p:nvSpPr>
          <p:spPr>
            <a:xfrm>
              <a:off x="4128774" y="5832201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Veau d’Aveyron et du Ségala</a:t>
              </a:r>
            </a:p>
          </p:txBody>
        </p:sp>
        <p:sp>
          <p:nvSpPr>
            <p:cNvPr id="141" name="ZoneTexte 140">
              <a:hlinkClick r:id="rId61"/>
              <a:extLst>
                <a:ext uri="{FF2B5EF4-FFF2-40B4-BE49-F238E27FC236}">
                  <a16:creationId xmlns:a16="http://schemas.microsoft.com/office/drawing/2014/main" id="{AD078C83-411E-4C05-9806-53889126BBA1}"/>
                </a:ext>
              </a:extLst>
            </p:cNvPr>
            <p:cNvSpPr txBox="1"/>
            <p:nvPr/>
          </p:nvSpPr>
          <p:spPr>
            <a:xfrm>
              <a:off x="4130537" y="5999469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Gers</a:t>
              </a:r>
            </a:p>
          </p:txBody>
        </p:sp>
        <p:sp>
          <p:nvSpPr>
            <p:cNvPr id="142" name="ZoneTexte 141">
              <a:hlinkClick r:id="rId62"/>
              <a:extLst>
                <a:ext uri="{FF2B5EF4-FFF2-40B4-BE49-F238E27FC236}">
                  <a16:creationId xmlns:a16="http://schemas.microsoft.com/office/drawing/2014/main" id="{208EA7C7-BDD1-4525-997F-EC319CF99D24}"/>
                </a:ext>
              </a:extLst>
            </p:cNvPr>
            <p:cNvSpPr txBox="1"/>
            <p:nvPr/>
          </p:nvSpPr>
          <p:spPr>
            <a:xfrm>
              <a:off x="4128539" y="6159848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Lauragais</a:t>
              </a:r>
            </a:p>
          </p:txBody>
        </p:sp>
        <p:sp>
          <p:nvSpPr>
            <p:cNvPr id="143" name="ZoneTexte 142">
              <a:hlinkClick r:id="rId63"/>
              <a:extLst>
                <a:ext uri="{FF2B5EF4-FFF2-40B4-BE49-F238E27FC236}">
                  <a16:creationId xmlns:a16="http://schemas.microsoft.com/office/drawing/2014/main" id="{78285E59-9610-4B51-A817-D780496CC42F}"/>
                </a:ext>
              </a:extLst>
            </p:cNvPr>
            <p:cNvSpPr txBox="1"/>
            <p:nvPr/>
          </p:nvSpPr>
          <p:spPr>
            <a:xfrm>
              <a:off x="4128321" y="6323046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Jambon de Lacaune</a:t>
              </a:r>
            </a:p>
          </p:txBody>
        </p:sp>
        <p:sp>
          <p:nvSpPr>
            <p:cNvPr id="144" name="ZoneTexte 143">
              <a:hlinkClick r:id="rId63"/>
              <a:extLst>
                <a:ext uri="{FF2B5EF4-FFF2-40B4-BE49-F238E27FC236}">
                  <a16:creationId xmlns:a16="http://schemas.microsoft.com/office/drawing/2014/main" id="{4A81E9F2-B945-4045-8946-7F41506EE23E}"/>
                </a:ext>
              </a:extLst>
            </p:cNvPr>
            <p:cNvSpPr txBox="1"/>
            <p:nvPr/>
          </p:nvSpPr>
          <p:spPr>
            <a:xfrm>
              <a:off x="4128103" y="6475023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Saucisson de Lacaune</a:t>
              </a:r>
            </a:p>
          </p:txBody>
        </p:sp>
        <p:sp>
          <p:nvSpPr>
            <p:cNvPr id="145" name="ZoneTexte 144">
              <a:hlinkClick r:id="rId64"/>
              <a:extLst>
                <a:ext uri="{FF2B5EF4-FFF2-40B4-BE49-F238E27FC236}">
                  <a16:creationId xmlns:a16="http://schemas.microsoft.com/office/drawing/2014/main" id="{CE13AB03-7701-4C8F-A012-51A6CA2618E5}"/>
                </a:ext>
              </a:extLst>
            </p:cNvPr>
            <p:cNvSpPr txBox="1"/>
            <p:nvPr/>
          </p:nvSpPr>
          <p:spPr>
            <a:xfrm>
              <a:off x="4128103" y="6643357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Haricot de Castelnaudary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DF300DD3-266B-4DB3-8F85-4EA32016D30D}"/>
              </a:ext>
            </a:extLst>
          </p:cNvPr>
          <p:cNvGrpSpPr/>
          <p:nvPr/>
        </p:nvGrpSpPr>
        <p:grpSpPr>
          <a:xfrm>
            <a:off x="3683659" y="3730949"/>
            <a:ext cx="2167017" cy="876017"/>
            <a:chOff x="3683659" y="3730949"/>
            <a:chExt cx="2167017" cy="876017"/>
          </a:xfrm>
        </p:grpSpPr>
        <p:sp>
          <p:nvSpPr>
            <p:cNvPr id="38" name="ZoneTexte 37">
              <a:hlinkClick r:id="rId65"/>
              <a:extLst>
                <a:ext uri="{FF2B5EF4-FFF2-40B4-BE49-F238E27FC236}">
                  <a16:creationId xmlns:a16="http://schemas.microsoft.com/office/drawing/2014/main" id="{6FF772F0-8EC9-4B31-898B-4F5844356DD8}"/>
                </a:ext>
              </a:extLst>
            </p:cNvPr>
            <p:cNvSpPr txBox="1"/>
            <p:nvPr/>
          </p:nvSpPr>
          <p:spPr>
            <a:xfrm>
              <a:off x="3693260" y="3730949"/>
              <a:ext cx="21574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Melon du Haut-Poitou</a:t>
              </a:r>
            </a:p>
          </p:txBody>
        </p:sp>
        <p:sp>
          <p:nvSpPr>
            <p:cNvPr id="158" name="ZoneTexte 157">
              <a:hlinkClick r:id="rId66"/>
              <a:extLst>
                <a:ext uri="{FF2B5EF4-FFF2-40B4-BE49-F238E27FC236}">
                  <a16:creationId xmlns:a16="http://schemas.microsoft.com/office/drawing/2014/main" id="{0DA7EE67-92BC-4CA2-AD84-F04D1FC0E79C}"/>
                </a:ext>
              </a:extLst>
            </p:cNvPr>
            <p:cNvSpPr txBox="1"/>
            <p:nvPr/>
          </p:nvSpPr>
          <p:spPr>
            <a:xfrm>
              <a:off x="3693260" y="3879487"/>
              <a:ext cx="21574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Huîtres Marennes Oléron</a:t>
              </a:r>
            </a:p>
          </p:txBody>
        </p:sp>
        <p:sp>
          <p:nvSpPr>
            <p:cNvPr id="159" name="ZoneTexte 158">
              <a:hlinkClick r:id="rId67"/>
              <a:extLst>
                <a:ext uri="{FF2B5EF4-FFF2-40B4-BE49-F238E27FC236}">
                  <a16:creationId xmlns:a16="http://schemas.microsoft.com/office/drawing/2014/main" id="{2110F93C-5E0B-4991-A0BA-67A850BEEF51}"/>
                </a:ext>
              </a:extLst>
            </p:cNvPr>
            <p:cNvSpPr txBox="1"/>
            <p:nvPr/>
          </p:nvSpPr>
          <p:spPr>
            <a:xfrm>
              <a:off x="3688905" y="4037503"/>
              <a:ext cx="21574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du Poitou-Charentes</a:t>
              </a:r>
            </a:p>
          </p:txBody>
        </p:sp>
        <p:sp>
          <p:nvSpPr>
            <p:cNvPr id="160" name="ZoneTexte 159">
              <a:hlinkClick r:id="rId68"/>
              <a:extLst>
                <a:ext uri="{FF2B5EF4-FFF2-40B4-BE49-F238E27FC236}">
                  <a16:creationId xmlns:a16="http://schemas.microsoft.com/office/drawing/2014/main" id="{3E34BADC-B2F6-4CA2-AA90-76284A52E2EC}"/>
                </a:ext>
              </a:extLst>
            </p:cNvPr>
            <p:cNvSpPr txBox="1"/>
            <p:nvPr/>
          </p:nvSpPr>
          <p:spPr>
            <a:xfrm>
              <a:off x="3688905" y="4194012"/>
              <a:ext cx="21574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Val de Sèvres</a:t>
              </a:r>
            </a:p>
          </p:txBody>
        </p:sp>
        <p:sp>
          <p:nvSpPr>
            <p:cNvPr id="161" name="ZoneTexte 160">
              <a:hlinkClick r:id="rId69"/>
              <a:extLst>
                <a:ext uri="{FF2B5EF4-FFF2-40B4-BE49-F238E27FC236}">
                  <a16:creationId xmlns:a16="http://schemas.microsoft.com/office/drawing/2014/main" id="{F39EEF03-0E7A-404F-893E-A593B52A77BD}"/>
                </a:ext>
              </a:extLst>
            </p:cNvPr>
            <p:cNvSpPr txBox="1"/>
            <p:nvPr/>
          </p:nvSpPr>
          <p:spPr>
            <a:xfrm>
              <a:off x="3683659" y="4353050"/>
              <a:ext cx="21574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Asperges du Blayais</a:t>
              </a:r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A587965F-4A9F-453D-AF0D-924E84B0F457}"/>
              </a:ext>
            </a:extLst>
          </p:cNvPr>
          <p:cNvGrpSpPr/>
          <p:nvPr/>
        </p:nvGrpSpPr>
        <p:grpSpPr>
          <a:xfrm>
            <a:off x="4381485" y="2645635"/>
            <a:ext cx="1664934" cy="595712"/>
            <a:chOff x="4381485" y="2645635"/>
            <a:chExt cx="1664934" cy="595712"/>
          </a:xfrm>
        </p:grpSpPr>
        <p:sp>
          <p:nvSpPr>
            <p:cNvPr id="106" name="ZoneTexte 105">
              <a:hlinkClick r:id="rId70"/>
              <a:extLst>
                <a:ext uri="{FF2B5EF4-FFF2-40B4-BE49-F238E27FC236}">
                  <a16:creationId xmlns:a16="http://schemas.microsoft.com/office/drawing/2014/main" id="{5110A684-0E23-4090-AA41-C3A1434D4F20}"/>
                </a:ext>
              </a:extLst>
            </p:cNvPr>
            <p:cNvSpPr txBox="1"/>
            <p:nvPr/>
          </p:nvSpPr>
          <p:spPr>
            <a:xfrm>
              <a:off x="4381487" y="2645635"/>
              <a:ext cx="16649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du Limousin</a:t>
              </a:r>
            </a:p>
          </p:txBody>
        </p:sp>
        <p:sp>
          <p:nvSpPr>
            <p:cNvPr id="162" name="ZoneTexte 161">
              <a:hlinkClick r:id="rId71"/>
              <a:extLst>
                <a:ext uri="{FF2B5EF4-FFF2-40B4-BE49-F238E27FC236}">
                  <a16:creationId xmlns:a16="http://schemas.microsoft.com/office/drawing/2014/main" id="{90E9B94E-ED16-46B9-9145-93B147868618}"/>
                </a:ext>
              </a:extLst>
            </p:cNvPr>
            <p:cNvSpPr txBox="1"/>
            <p:nvPr/>
          </p:nvSpPr>
          <p:spPr>
            <a:xfrm>
              <a:off x="4381486" y="2808427"/>
              <a:ext cx="16649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du Limousin</a:t>
              </a:r>
            </a:p>
          </p:txBody>
        </p:sp>
        <p:sp>
          <p:nvSpPr>
            <p:cNvPr id="163" name="ZoneTexte 162">
              <a:hlinkClick r:id="rId72"/>
              <a:extLst>
                <a:ext uri="{FF2B5EF4-FFF2-40B4-BE49-F238E27FC236}">
                  <a16:creationId xmlns:a16="http://schemas.microsoft.com/office/drawing/2014/main" id="{1FB473B2-A4EF-48C2-8B77-9DB38433C1AF}"/>
                </a:ext>
              </a:extLst>
            </p:cNvPr>
            <p:cNvSpPr txBox="1"/>
            <p:nvPr/>
          </p:nvSpPr>
          <p:spPr>
            <a:xfrm>
              <a:off x="4381485" y="2987431"/>
              <a:ext cx="16649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Veau du Limousin</a:t>
              </a:r>
            </a:p>
          </p:txBody>
        </p:sp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03C0934F-E134-4751-B2A9-B848F9145DAF}"/>
              </a:ext>
            </a:extLst>
          </p:cNvPr>
          <p:cNvGrpSpPr/>
          <p:nvPr/>
        </p:nvGrpSpPr>
        <p:grpSpPr>
          <a:xfrm>
            <a:off x="-34265" y="5541555"/>
            <a:ext cx="2159032" cy="908813"/>
            <a:chOff x="367109" y="5666791"/>
            <a:chExt cx="2159032" cy="908813"/>
          </a:xfrm>
        </p:grpSpPr>
        <p:sp>
          <p:nvSpPr>
            <p:cNvPr id="32" name="ZoneTexte 31">
              <a:hlinkClick r:id="rId73"/>
              <a:extLst>
                <a:ext uri="{FF2B5EF4-FFF2-40B4-BE49-F238E27FC236}">
                  <a16:creationId xmlns:a16="http://schemas.microsoft.com/office/drawing/2014/main" id="{E66170F6-77EC-4C69-A900-D61BC036C96E}"/>
                </a:ext>
              </a:extLst>
            </p:cNvPr>
            <p:cNvSpPr txBox="1"/>
            <p:nvPr/>
          </p:nvSpPr>
          <p:spPr>
            <a:xfrm>
              <a:off x="367109" y="5666791"/>
              <a:ext cx="14025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Kiwi de l’Adour</a:t>
              </a:r>
            </a:p>
          </p:txBody>
        </p:sp>
        <p:sp>
          <p:nvSpPr>
            <p:cNvPr id="166" name="ZoneTexte 165">
              <a:hlinkClick r:id="rId74"/>
              <a:extLst>
                <a:ext uri="{FF2B5EF4-FFF2-40B4-BE49-F238E27FC236}">
                  <a16:creationId xmlns:a16="http://schemas.microsoft.com/office/drawing/2014/main" id="{B9D11B58-4ED8-4916-977E-B52570D94DFD}"/>
                </a:ext>
              </a:extLst>
            </p:cNvPr>
            <p:cNvSpPr txBox="1"/>
            <p:nvPr/>
          </p:nvSpPr>
          <p:spPr>
            <a:xfrm>
              <a:off x="367109" y="5821419"/>
              <a:ext cx="15593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Pruneau d’Agen</a:t>
              </a:r>
            </a:p>
          </p:txBody>
        </p:sp>
        <p:sp>
          <p:nvSpPr>
            <p:cNvPr id="167" name="ZoneTexte 166">
              <a:hlinkClick r:id="rId75"/>
              <a:extLst>
                <a:ext uri="{FF2B5EF4-FFF2-40B4-BE49-F238E27FC236}">
                  <a16:creationId xmlns:a16="http://schemas.microsoft.com/office/drawing/2014/main" id="{775D5FC0-57A4-49DE-B77A-0E265DB2D762}"/>
                </a:ext>
              </a:extLst>
            </p:cNvPr>
            <p:cNvSpPr txBox="1"/>
            <p:nvPr/>
          </p:nvSpPr>
          <p:spPr>
            <a:xfrm>
              <a:off x="367109" y="5980215"/>
              <a:ext cx="16160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du Sud-Ouest</a:t>
              </a:r>
            </a:p>
          </p:txBody>
        </p:sp>
        <p:sp>
          <p:nvSpPr>
            <p:cNvPr id="168" name="ZoneTexte 167">
              <a:hlinkClick r:id="rId76"/>
              <a:extLst>
                <a:ext uri="{FF2B5EF4-FFF2-40B4-BE49-F238E27FC236}">
                  <a16:creationId xmlns:a16="http://schemas.microsoft.com/office/drawing/2014/main" id="{00495C2C-80B3-4638-B260-C36E059763AB}"/>
                </a:ext>
              </a:extLst>
            </p:cNvPr>
            <p:cNvSpPr txBox="1"/>
            <p:nvPr/>
          </p:nvSpPr>
          <p:spPr>
            <a:xfrm>
              <a:off x="367109" y="6145071"/>
              <a:ext cx="21590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de lait des Pyrénées</a:t>
              </a:r>
            </a:p>
          </p:txBody>
        </p:sp>
        <p:sp>
          <p:nvSpPr>
            <p:cNvPr id="169" name="ZoneTexte 168">
              <a:hlinkClick r:id="rId77"/>
              <a:extLst>
                <a:ext uri="{FF2B5EF4-FFF2-40B4-BE49-F238E27FC236}">
                  <a16:creationId xmlns:a16="http://schemas.microsoft.com/office/drawing/2014/main" id="{09ABC710-1596-4BD2-801F-80966C926D01}"/>
                </a:ext>
              </a:extLst>
            </p:cNvPr>
            <p:cNvSpPr txBox="1"/>
            <p:nvPr/>
          </p:nvSpPr>
          <p:spPr>
            <a:xfrm>
              <a:off x="367109" y="6321688"/>
              <a:ext cx="21590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Gascogne</a:t>
              </a:r>
            </a:p>
          </p:txBody>
        </p:sp>
      </p:grp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5B7D4EB5-B57B-45DA-AF08-506B59D308F1}"/>
              </a:ext>
            </a:extLst>
          </p:cNvPr>
          <p:cNvGrpSpPr/>
          <p:nvPr/>
        </p:nvGrpSpPr>
        <p:grpSpPr>
          <a:xfrm>
            <a:off x="2204062" y="2520106"/>
            <a:ext cx="2252898" cy="1355780"/>
            <a:chOff x="2204062" y="2520106"/>
            <a:chExt cx="2252898" cy="1355780"/>
          </a:xfrm>
        </p:grpSpPr>
        <p:sp>
          <p:nvSpPr>
            <p:cNvPr id="99" name="ZoneTexte 98">
              <a:hlinkClick r:id="rId78"/>
              <a:extLst>
                <a:ext uri="{FF2B5EF4-FFF2-40B4-BE49-F238E27FC236}">
                  <a16:creationId xmlns:a16="http://schemas.microsoft.com/office/drawing/2014/main" id="{597E1B92-31C7-4500-A4B6-5E507C1B57A0}"/>
                </a:ext>
              </a:extLst>
            </p:cNvPr>
            <p:cNvSpPr txBox="1"/>
            <p:nvPr/>
          </p:nvSpPr>
          <p:spPr>
            <a:xfrm>
              <a:off x="2206130" y="2520106"/>
              <a:ext cx="2247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Jambon d’Auvergne</a:t>
              </a:r>
            </a:p>
          </p:txBody>
        </p:sp>
        <p:sp>
          <p:nvSpPr>
            <p:cNvPr id="171" name="ZoneTexte 170">
              <a:hlinkClick r:id="rId79"/>
              <a:extLst>
                <a:ext uri="{FF2B5EF4-FFF2-40B4-BE49-F238E27FC236}">
                  <a16:creationId xmlns:a16="http://schemas.microsoft.com/office/drawing/2014/main" id="{147C694A-B354-4DA1-A621-C7C5CAE43542}"/>
                </a:ext>
              </a:extLst>
            </p:cNvPr>
            <p:cNvSpPr txBox="1"/>
            <p:nvPr/>
          </p:nvSpPr>
          <p:spPr>
            <a:xfrm>
              <a:off x="2209232" y="2674429"/>
              <a:ext cx="22477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Saucisson sec ou </a:t>
              </a:r>
              <a:b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saucisse sèche d’Auvergne</a:t>
              </a:r>
            </a:p>
          </p:txBody>
        </p:sp>
        <p:sp>
          <p:nvSpPr>
            <p:cNvPr id="172" name="ZoneTexte 171">
              <a:hlinkClick r:id="rId80"/>
              <a:extLst>
                <a:ext uri="{FF2B5EF4-FFF2-40B4-BE49-F238E27FC236}">
                  <a16:creationId xmlns:a16="http://schemas.microsoft.com/office/drawing/2014/main" id="{1A86759C-6FC8-4293-AD94-84ABBB213080}"/>
                </a:ext>
              </a:extLst>
            </p:cNvPr>
            <p:cNvSpPr txBox="1"/>
            <p:nvPr/>
          </p:nvSpPr>
          <p:spPr>
            <a:xfrm>
              <a:off x="2208417" y="2980092"/>
              <a:ext cx="2247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du Bourbonnais</a:t>
              </a:r>
            </a:p>
          </p:txBody>
        </p:sp>
        <p:sp>
          <p:nvSpPr>
            <p:cNvPr id="173" name="ZoneTexte 172">
              <a:hlinkClick r:id="rId81"/>
              <a:extLst>
                <a:ext uri="{FF2B5EF4-FFF2-40B4-BE49-F238E27FC236}">
                  <a16:creationId xmlns:a16="http://schemas.microsoft.com/office/drawing/2014/main" id="{F628A920-080E-4D47-9227-EC3B4D782C53}"/>
                </a:ext>
              </a:extLst>
            </p:cNvPr>
            <p:cNvSpPr txBox="1"/>
            <p:nvPr/>
          </p:nvSpPr>
          <p:spPr>
            <a:xfrm>
              <a:off x="2204062" y="3150436"/>
              <a:ext cx="2247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Bœuf charolais du Bourbonnais</a:t>
              </a:r>
            </a:p>
          </p:txBody>
        </p:sp>
        <p:sp>
          <p:nvSpPr>
            <p:cNvPr id="174" name="ZoneTexte 173">
              <a:hlinkClick r:id="rId82"/>
              <a:extLst>
                <a:ext uri="{FF2B5EF4-FFF2-40B4-BE49-F238E27FC236}">
                  <a16:creationId xmlns:a16="http://schemas.microsoft.com/office/drawing/2014/main" id="{368B6B1F-81E5-4492-AFA1-49BEB00EAC02}"/>
                </a:ext>
              </a:extLst>
            </p:cNvPr>
            <p:cNvSpPr txBox="1"/>
            <p:nvPr/>
          </p:nvSpPr>
          <p:spPr>
            <a:xfrm>
              <a:off x="2204062" y="3308780"/>
              <a:ext cx="2247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d’Auvergne</a:t>
              </a:r>
            </a:p>
          </p:txBody>
        </p:sp>
        <p:sp>
          <p:nvSpPr>
            <p:cNvPr id="175" name="ZoneTexte 174">
              <a:hlinkClick r:id="rId83"/>
              <a:extLst>
                <a:ext uri="{FF2B5EF4-FFF2-40B4-BE49-F238E27FC236}">
                  <a16:creationId xmlns:a16="http://schemas.microsoft.com/office/drawing/2014/main" id="{BDA5642F-BBA0-4D5F-8351-AD13837E9568}"/>
                </a:ext>
              </a:extLst>
            </p:cNvPr>
            <p:cNvSpPr txBox="1"/>
            <p:nvPr/>
          </p:nvSpPr>
          <p:spPr>
            <a:xfrm>
              <a:off x="2206130" y="3461988"/>
              <a:ext cx="2247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Forez</a:t>
              </a:r>
            </a:p>
          </p:txBody>
        </p:sp>
        <p:sp>
          <p:nvSpPr>
            <p:cNvPr id="176" name="ZoneTexte 175">
              <a:hlinkClick r:id="rId84"/>
              <a:extLst>
                <a:ext uri="{FF2B5EF4-FFF2-40B4-BE49-F238E27FC236}">
                  <a16:creationId xmlns:a16="http://schemas.microsoft.com/office/drawing/2014/main" id="{C7CCC4F8-E2F6-4580-838E-4ADEB037D3B1}"/>
                </a:ext>
              </a:extLst>
            </p:cNvPr>
            <p:cNvSpPr txBox="1"/>
            <p:nvPr/>
          </p:nvSpPr>
          <p:spPr>
            <a:xfrm>
              <a:off x="2208417" y="3621970"/>
              <a:ext cx="15177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Velay</a:t>
              </a:r>
            </a:p>
          </p:txBody>
        </p:sp>
      </p:grpSp>
      <p:grpSp>
        <p:nvGrpSpPr>
          <p:cNvPr id="197" name="Groupe 196">
            <a:extLst>
              <a:ext uri="{FF2B5EF4-FFF2-40B4-BE49-F238E27FC236}">
                <a16:creationId xmlns:a16="http://schemas.microsoft.com/office/drawing/2014/main" id="{2A357F70-BD80-4238-AEB0-5201CD288C28}"/>
              </a:ext>
            </a:extLst>
          </p:cNvPr>
          <p:cNvGrpSpPr/>
          <p:nvPr/>
        </p:nvGrpSpPr>
        <p:grpSpPr>
          <a:xfrm>
            <a:off x="1828692" y="3927717"/>
            <a:ext cx="1818964" cy="2178707"/>
            <a:chOff x="1828692" y="3927717"/>
            <a:chExt cx="1818964" cy="2178707"/>
          </a:xfrm>
        </p:grpSpPr>
        <p:sp>
          <p:nvSpPr>
            <p:cNvPr id="30" name="ZoneTexte 29">
              <a:hlinkClick r:id="rId85"/>
              <a:extLst>
                <a:ext uri="{FF2B5EF4-FFF2-40B4-BE49-F238E27FC236}">
                  <a16:creationId xmlns:a16="http://schemas.microsoft.com/office/drawing/2014/main" id="{D1D42F59-0640-4153-8D51-F70DE154B7A1}"/>
                </a:ext>
              </a:extLst>
            </p:cNvPr>
            <p:cNvSpPr txBox="1"/>
            <p:nvPr/>
          </p:nvSpPr>
          <p:spPr>
            <a:xfrm>
              <a:off x="1846782" y="3927717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Asperges des Landes</a:t>
              </a:r>
            </a:p>
          </p:txBody>
        </p:sp>
        <p:sp>
          <p:nvSpPr>
            <p:cNvPr id="178" name="ZoneTexte 177">
              <a:hlinkClick r:id="rId86"/>
              <a:extLst>
                <a:ext uri="{FF2B5EF4-FFF2-40B4-BE49-F238E27FC236}">
                  <a16:creationId xmlns:a16="http://schemas.microsoft.com/office/drawing/2014/main" id="{0D02E120-1227-4104-A175-68646F0262DD}"/>
                </a:ext>
              </a:extLst>
            </p:cNvPr>
            <p:cNvSpPr txBox="1"/>
            <p:nvPr/>
          </p:nvSpPr>
          <p:spPr>
            <a:xfrm>
              <a:off x="1844633" y="4076512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Fraises du Périgord</a:t>
              </a:r>
            </a:p>
          </p:txBody>
        </p:sp>
        <p:sp>
          <p:nvSpPr>
            <p:cNvPr id="179" name="ZoneTexte 178">
              <a:hlinkClick r:id="rId87"/>
              <a:extLst>
                <a:ext uri="{FF2B5EF4-FFF2-40B4-BE49-F238E27FC236}">
                  <a16:creationId xmlns:a16="http://schemas.microsoft.com/office/drawing/2014/main" id="{F6D660EF-592B-4F98-9EB6-6717E7897D3D}"/>
                </a:ext>
              </a:extLst>
            </p:cNvPr>
            <p:cNvSpPr txBox="1"/>
            <p:nvPr/>
          </p:nvSpPr>
          <p:spPr>
            <a:xfrm>
              <a:off x="1847485" y="4247013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Sel de Salies-de-Béarn</a:t>
              </a:r>
            </a:p>
          </p:txBody>
        </p:sp>
        <p:sp>
          <p:nvSpPr>
            <p:cNvPr id="180" name="ZoneTexte 179">
              <a:hlinkClick r:id="rId88"/>
              <a:extLst>
                <a:ext uri="{FF2B5EF4-FFF2-40B4-BE49-F238E27FC236}">
                  <a16:creationId xmlns:a16="http://schemas.microsoft.com/office/drawing/2014/main" id="{012CDAE8-053E-4AA9-AA2A-874303CD35AA}"/>
                </a:ext>
              </a:extLst>
            </p:cNvPr>
            <p:cNvSpPr txBox="1"/>
            <p:nvPr/>
          </p:nvSpPr>
          <p:spPr>
            <a:xfrm>
              <a:off x="1846782" y="4404686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de Pauillac</a:t>
              </a:r>
            </a:p>
          </p:txBody>
        </p:sp>
        <p:sp>
          <p:nvSpPr>
            <p:cNvPr id="181" name="ZoneTexte 180">
              <a:hlinkClick r:id="rId89"/>
              <a:extLst>
                <a:ext uri="{FF2B5EF4-FFF2-40B4-BE49-F238E27FC236}">
                  <a16:creationId xmlns:a16="http://schemas.microsoft.com/office/drawing/2014/main" id="{74939AA3-5D29-4F67-B83D-EDD8E0462C69}"/>
                </a:ext>
              </a:extLst>
            </p:cNvPr>
            <p:cNvSpPr txBox="1"/>
            <p:nvPr/>
          </p:nvSpPr>
          <p:spPr>
            <a:xfrm>
              <a:off x="1844605" y="4549497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du Périgord</a:t>
              </a:r>
            </a:p>
          </p:txBody>
        </p:sp>
        <p:sp>
          <p:nvSpPr>
            <p:cNvPr id="182" name="ZoneTexte 181">
              <a:hlinkClick r:id="rId90"/>
              <a:extLst>
                <a:ext uri="{FF2B5EF4-FFF2-40B4-BE49-F238E27FC236}">
                  <a16:creationId xmlns:a16="http://schemas.microsoft.com/office/drawing/2014/main" id="{ADE4DD80-86D6-4C3D-9054-B3040D18BE17}"/>
                </a:ext>
              </a:extLst>
            </p:cNvPr>
            <p:cNvSpPr txBox="1"/>
            <p:nvPr/>
          </p:nvSpPr>
          <p:spPr>
            <a:xfrm>
              <a:off x="1839913" y="4719018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Bœuf de Bazas</a:t>
              </a:r>
            </a:p>
          </p:txBody>
        </p:sp>
        <p:sp>
          <p:nvSpPr>
            <p:cNvPr id="183" name="ZoneTexte 182">
              <a:hlinkClick r:id="rId91"/>
              <a:extLst>
                <a:ext uri="{FF2B5EF4-FFF2-40B4-BE49-F238E27FC236}">
                  <a16:creationId xmlns:a16="http://schemas.microsoft.com/office/drawing/2014/main" id="{EC3CA02E-FEBB-450E-999B-B81373FEB0A8}"/>
                </a:ext>
              </a:extLst>
            </p:cNvPr>
            <p:cNvSpPr txBox="1"/>
            <p:nvPr/>
          </p:nvSpPr>
          <p:spPr>
            <a:xfrm>
              <a:off x="1839894" y="4882724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Bœuf de Chalosse</a:t>
              </a:r>
            </a:p>
          </p:txBody>
        </p:sp>
        <p:sp>
          <p:nvSpPr>
            <p:cNvPr id="184" name="ZoneTexte 183">
              <a:hlinkClick r:id="rId92"/>
              <a:extLst>
                <a:ext uri="{FF2B5EF4-FFF2-40B4-BE49-F238E27FC236}">
                  <a16:creationId xmlns:a16="http://schemas.microsoft.com/office/drawing/2014/main" id="{F307DE6D-E31B-4AF4-9F2A-E142E88441AB}"/>
                </a:ext>
              </a:extLst>
            </p:cNvPr>
            <p:cNvSpPr txBox="1"/>
            <p:nvPr/>
          </p:nvSpPr>
          <p:spPr>
            <a:xfrm>
              <a:off x="1836786" y="5047776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des Landes</a:t>
              </a:r>
            </a:p>
          </p:txBody>
        </p:sp>
        <p:sp>
          <p:nvSpPr>
            <p:cNvPr id="185" name="ZoneTexte 184">
              <a:hlinkClick r:id="rId93"/>
              <a:extLst>
                <a:ext uri="{FF2B5EF4-FFF2-40B4-BE49-F238E27FC236}">
                  <a16:creationId xmlns:a16="http://schemas.microsoft.com/office/drawing/2014/main" id="{7D376D3B-DCFD-4816-9D2F-74D887E078CD}"/>
                </a:ext>
              </a:extLst>
            </p:cNvPr>
            <p:cNvSpPr txBox="1"/>
            <p:nvPr/>
          </p:nvSpPr>
          <p:spPr>
            <a:xfrm>
              <a:off x="1836787" y="5207559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Béarn</a:t>
              </a:r>
            </a:p>
          </p:txBody>
        </p:sp>
        <p:sp>
          <p:nvSpPr>
            <p:cNvPr id="186" name="ZoneTexte 185">
              <a:hlinkClick r:id="rId94"/>
              <a:extLst>
                <a:ext uri="{FF2B5EF4-FFF2-40B4-BE49-F238E27FC236}">
                  <a16:creationId xmlns:a16="http://schemas.microsoft.com/office/drawing/2014/main" id="{21BE4185-52AF-4B39-93A0-2DCC3BD4BF14}"/>
                </a:ext>
              </a:extLst>
            </p:cNvPr>
            <p:cNvSpPr txBox="1"/>
            <p:nvPr/>
          </p:nvSpPr>
          <p:spPr>
            <a:xfrm>
              <a:off x="1831400" y="5368751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Poulet du Périgord</a:t>
              </a:r>
            </a:p>
          </p:txBody>
        </p:sp>
        <p:sp>
          <p:nvSpPr>
            <p:cNvPr id="187" name="ZoneTexte 186">
              <a:hlinkClick r:id="rId95"/>
              <a:extLst>
                <a:ext uri="{FF2B5EF4-FFF2-40B4-BE49-F238E27FC236}">
                  <a16:creationId xmlns:a16="http://schemas.microsoft.com/office/drawing/2014/main" id="{30029339-D525-4DBE-BDD1-82F3A1ACCCB5}"/>
                </a:ext>
              </a:extLst>
            </p:cNvPr>
            <p:cNvSpPr txBox="1"/>
            <p:nvPr/>
          </p:nvSpPr>
          <p:spPr>
            <a:xfrm>
              <a:off x="1829291" y="5685161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Chapon du Périgord</a:t>
              </a:r>
            </a:p>
          </p:txBody>
        </p:sp>
        <p:sp>
          <p:nvSpPr>
            <p:cNvPr id="188" name="ZoneTexte 187">
              <a:hlinkClick r:id="rId95"/>
              <a:extLst>
                <a:ext uri="{FF2B5EF4-FFF2-40B4-BE49-F238E27FC236}">
                  <a16:creationId xmlns:a16="http://schemas.microsoft.com/office/drawing/2014/main" id="{79F7B906-A0E0-439A-B6F9-714970087E3C}"/>
                </a:ext>
              </a:extLst>
            </p:cNvPr>
            <p:cNvSpPr txBox="1"/>
            <p:nvPr/>
          </p:nvSpPr>
          <p:spPr>
            <a:xfrm>
              <a:off x="1828692" y="5518435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Poularde du Périgord</a:t>
              </a:r>
            </a:p>
          </p:txBody>
        </p:sp>
        <p:sp>
          <p:nvSpPr>
            <p:cNvPr id="189" name="ZoneTexte 188">
              <a:hlinkClick r:id="rId96"/>
              <a:extLst>
                <a:ext uri="{FF2B5EF4-FFF2-40B4-BE49-F238E27FC236}">
                  <a16:creationId xmlns:a16="http://schemas.microsoft.com/office/drawing/2014/main" id="{DC124D59-A2C8-45EC-A0C2-33AE167D129A}"/>
                </a:ext>
              </a:extLst>
            </p:cNvPr>
            <p:cNvSpPr txBox="1"/>
            <p:nvPr/>
          </p:nvSpPr>
          <p:spPr>
            <a:xfrm>
              <a:off x="1828692" y="5852508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Jambon de Bayonne</a:t>
              </a:r>
            </a:p>
          </p:txBody>
        </p:sp>
      </p:grpSp>
      <p:grpSp>
        <p:nvGrpSpPr>
          <p:cNvPr id="201" name="Groupe 200">
            <a:extLst>
              <a:ext uri="{FF2B5EF4-FFF2-40B4-BE49-F238E27FC236}">
                <a16:creationId xmlns:a16="http://schemas.microsoft.com/office/drawing/2014/main" id="{5325AEF1-6085-4244-BD95-12DAA0D26808}"/>
              </a:ext>
            </a:extLst>
          </p:cNvPr>
          <p:cNvGrpSpPr/>
          <p:nvPr/>
        </p:nvGrpSpPr>
        <p:grpSpPr>
          <a:xfrm>
            <a:off x="2978828" y="1480073"/>
            <a:ext cx="1929718" cy="607179"/>
            <a:chOff x="2978828" y="1480073"/>
            <a:chExt cx="1929718" cy="607179"/>
          </a:xfrm>
        </p:grpSpPr>
        <p:sp>
          <p:nvSpPr>
            <p:cNvPr id="100" name="ZoneTexte 99">
              <a:hlinkClick r:id="rId97"/>
              <a:extLst>
                <a:ext uri="{FF2B5EF4-FFF2-40B4-BE49-F238E27FC236}">
                  <a16:creationId xmlns:a16="http://schemas.microsoft.com/office/drawing/2014/main" id="{7B939622-A272-458E-8EA8-DFC928C675C1}"/>
                </a:ext>
              </a:extLst>
            </p:cNvPr>
            <p:cNvSpPr txBox="1"/>
            <p:nvPr/>
          </p:nvSpPr>
          <p:spPr>
            <a:xfrm>
              <a:off x="2979907" y="1480073"/>
              <a:ext cx="19248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Lentilles vertes du Berry</a:t>
              </a:r>
            </a:p>
          </p:txBody>
        </p:sp>
        <p:sp>
          <p:nvSpPr>
            <p:cNvPr id="199" name="ZoneTexte 198">
              <a:hlinkClick r:id="rId98"/>
              <a:extLst>
                <a:ext uri="{FF2B5EF4-FFF2-40B4-BE49-F238E27FC236}">
                  <a16:creationId xmlns:a16="http://schemas.microsoft.com/office/drawing/2014/main" id="{F094582D-2BAD-415B-BD03-27B88B8D3A1B}"/>
                </a:ext>
              </a:extLst>
            </p:cNvPr>
            <p:cNvSpPr txBox="1"/>
            <p:nvPr/>
          </p:nvSpPr>
          <p:spPr>
            <a:xfrm>
              <a:off x="2983671" y="1652406"/>
              <a:ext cx="19248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Berry</a:t>
              </a:r>
            </a:p>
          </p:txBody>
        </p:sp>
        <p:sp>
          <p:nvSpPr>
            <p:cNvPr id="200" name="ZoneTexte 199">
              <a:hlinkClick r:id="rId99"/>
              <a:extLst>
                <a:ext uri="{FF2B5EF4-FFF2-40B4-BE49-F238E27FC236}">
                  <a16:creationId xmlns:a16="http://schemas.microsoft.com/office/drawing/2014/main" id="{5589C074-855C-49BE-B566-1ABDC1BDB5C3}"/>
                </a:ext>
              </a:extLst>
            </p:cNvPr>
            <p:cNvSpPr txBox="1"/>
            <p:nvPr/>
          </p:nvSpPr>
          <p:spPr>
            <a:xfrm>
              <a:off x="2978828" y="1833336"/>
              <a:ext cx="19248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Rillettes de Tours</a:t>
              </a:r>
            </a:p>
          </p:txBody>
        </p:sp>
      </p:grpSp>
      <p:grpSp>
        <p:nvGrpSpPr>
          <p:cNvPr id="206" name="Groupe 205">
            <a:extLst>
              <a:ext uri="{FF2B5EF4-FFF2-40B4-BE49-F238E27FC236}">
                <a16:creationId xmlns:a16="http://schemas.microsoft.com/office/drawing/2014/main" id="{E82F51A9-4FD3-4423-A50F-5F17F60CC4E9}"/>
              </a:ext>
            </a:extLst>
          </p:cNvPr>
          <p:cNvGrpSpPr/>
          <p:nvPr/>
        </p:nvGrpSpPr>
        <p:grpSpPr>
          <a:xfrm>
            <a:off x="1343202" y="943760"/>
            <a:ext cx="1813388" cy="916197"/>
            <a:chOff x="1349974" y="979578"/>
            <a:chExt cx="1813388" cy="916197"/>
          </a:xfrm>
        </p:grpSpPr>
        <p:sp>
          <p:nvSpPr>
            <p:cNvPr id="98" name="ZoneTexte 97">
              <a:hlinkClick r:id="rId100"/>
              <a:extLst>
                <a:ext uri="{FF2B5EF4-FFF2-40B4-BE49-F238E27FC236}">
                  <a16:creationId xmlns:a16="http://schemas.microsoft.com/office/drawing/2014/main" id="{EC19C5A0-2AED-4C51-A041-9DBF817515D9}"/>
                </a:ext>
              </a:extLst>
            </p:cNvPr>
            <p:cNvSpPr txBox="1"/>
            <p:nvPr/>
          </p:nvSpPr>
          <p:spPr>
            <a:xfrm>
              <a:off x="1349974" y="979578"/>
              <a:ext cx="1800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l’Orléanais</a:t>
              </a:r>
            </a:p>
          </p:txBody>
        </p:sp>
        <p:sp>
          <p:nvSpPr>
            <p:cNvPr id="202" name="ZoneTexte 201">
              <a:hlinkClick r:id="rId101"/>
              <a:extLst>
                <a:ext uri="{FF2B5EF4-FFF2-40B4-BE49-F238E27FC236}">
                  <a16:creationId xmlns:a16="http://schemas.microsoft.com/office/drawing/2014/main" id="{2EBD0109-B7C0-4B2E-A214-A5908BB08B11}"/>
                </a:ext>
              </a:extLst>
            </p:cNvPr>
            <p:cNvSpPr txBox="1"/>
            <p:nvPr/>
          </p:nvSpPr>
          <p:spPr>
            <a:xfrm>
              <a:off x="1356583" y="1140012"/>
              <a:ext cx="1800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Maine</a:t>
              </a:r>
            </a:p>
          </p:txBody>
        </p:sp>
        <p:sp>
          <p:nvSpPr>
            <p:cNvPr id="203" name="ZoneTexte 202">
              <a:hlinkClick r:id="rId102"/>
              <a:extLst>
                <a:ext uri="{FF2B5EF4-FFF2-40B4-BE49-F238E27FC236}">
                  <a16:creationId xmlns:a16="http://schemas.microsoft.com/office/drawing/2014/main" id="{A9A4FB7F-7655-42AD-BB36-F47F22269978}"/>
                </a:ext>
              </a:extLst>
            </p:cNvPr>
            <p:cNvSpPr txBox="1"/>
            <p:nvPr/>
          </p:nvSpPr>
          <p:spPr>
            <a:xfrm>
              <a:off x="1363192" y="1306276"/>
              <a:ext cx="1800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Loué</a:t>
              </a:r>
            </a:p>
          </p:txBody>
        </p:sp>
        <p:sp>
          <p:nvSpPr>
            <p:cNvPr id="204" name="ZoneTexte 203">
              <a:hlinkClick r:id="rId103"/>
              <a:extLst>
                <a:ext uri="{FF2B5EF4-FFF2-40B4-BE49-F238E27FC236}">
                  <a16:creationId xmlns:a16="http://schemas.microsoft.com/office/drawing/2014/main" id="{4CDC8CB4-B1B5-4A13-9F3B-518596DA01E3}"/>
                </a:ext>
              </a:extLst>
            </p:cNvPr>
            <p:cNvSpPr txBox="1"/>
            <p:nvPr/>
          </p:nvSpPr>
          <p:spPr>
            <a:xfrm>
              <a:off x="1360828" y="1466477"/>
              <a:ext cx="1800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Bœuf du Maine</a:t>
              </a:r>
            </a:p>
          </p:txBody>
        </p:sp>
        <p:sp>
          <p:nvSpPr>
            <p:cNvPr id="205" name="ZoneTexte 204">
              <a:hlinkClick r:id="rId104"/>
              <a:extLst>
                <a:ext uri="{FF2B5EF4-FFF2-40B4-BE49-F238E27FC236}">
                  <a16:creationId xmlns:a16="http://schemas.microsoft.com/office/drawing/2014/main" id="{2B88D420-05D6-4976-A6F3-935F5CB11FE7}"/>
                </a:ext>
              </a:extLst>
            </p:cNvPr>
            <p:cNvSpPr txBox="1"/>
            <p:nvPr/>
          </p:nvSpPr>
          <p:spPr>
            <a:xfrm>
              <a:off x="1358336" y="1641859"/>
              <a:ext cx="1800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Œufs de Loué</a:t>
              </a:r>
            </a:p>
          </p:txBody>
        </p:sp>
      </p:grp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56723A65-A12B-478E-B281-912C20690864}"/>
              </a:ext>
            </a:extLst>
          </p:cNvPr>
          <p:cNvGrpSpPr/>
          <p:nvPr/>
        </p:nvGrpSpPr>
        <p:grpSpPr>
          <a:xfrm>
            <a:off x="67953" y="1868939"/>
            <a:ext cx="2417467" cy="2492230"/>
            <a:chOff x="302671" y="1863589"/>
            <a:chExt cx="2441948" cy="2492230"/>
          </a:xfrm>
        </p:grpSpPr>
        <p:sp>
          <p:nvSpPr>
            <p:cNvPr id="105" name="ZoneTexte 104">
              <a:hlinkClick r:id="rId105"/>
              <a:extLst>
                <a:ext uri="{FF2B5EF4-FFF2-40B4-BE49-F238E27FC236}">
                  <a16:creationId xmlns:a16="http://schemas.microsoft.com/office/drawing/2014/main" id="{E3430E62-CE6F-4783-99C6-2A9FC641DD25}"/>
                </a:ext>
              </a:extLst>
            </p:cNvPr>
            <p:cNvSpPr txBox="1"/>
            <p:nvPr/>
          </p:nvSpPr>
          <p:spPr>
            <a:xfrm>
              <a:off x="302678" y="1863589"/>
              <a:ext cx="244194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Oie d'Anjou</a:t>
              </a:r>
            </a:p>
          </p:txBody>
        </p:sp>
        <p:sp>
          <p:nvSpPr>
            <p:cNvPr id="207" name="ZoneTexte 206">
              <a:hlinkClick r:id="rId106"/>
              <a:extLst>
                <a:ext uri="{FF2B5EF4-FFF2-40B4-BE49-F238E27FC236}">
                  <a16:creationId xmlns:a16="http://schemas.microsoft.com/office/drawing/2014/main" id="{364A4993-DD4D-4741-9602-32B78CAE31FC}"/>
                </a:ext>
              </a:extLst>
            </p:cNvPr>
            <p:cNvSpPr txBox="1"/>
            <p:nvPr/>
          </p:nvSpPr>
          <p:spPr>
            <a:xfrm>
              <a:off x="302677" y="2036742"/>
              <a:ext cx="244194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Pomme de terre de Noirmoutier</a:t>
              </a:r>
            </a:p>
          </p:txBody>
        </p:sp>
        <p:sp>
          <p:nvSpPr>
            <p:cNvPr id="208" name="ZoneTexte 207">
              <a:hlinkClick r:id="rId107"/>
              <a:extLst>
                <a:ext uri="{FF2B5EF4-FFF2-40B4-BE49-F238E27FC236}">
                  <a16:creationId xmlns:a16="http://schemas.microsoft.com/office/drawing/2014/main" id="{F161BAED-B4BF-411F-9BCC-A1BEDFBEF984}"/>
                </a:ext>
              </a:extLst>
            </p:cNvPr>
            <p:cNvSpPr txBox="1"/>
            <p:nvPr/>
          </p:nvSpPr>
          <p:spPr>
            <a:xfrm>
              <a:off x="302677" y="2193785"/>
              <a:ext cx="244194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Volailles de Challans</a:t>
              </a:r>
            </a:p>
          </p:txBody>
        </p:sp>
        <p:sp>
          <p:nvSpPr>
            <p:cNvPr id="209" name="ZoneTexte 208">
              <a:hlinkClick r:id="rId108"/>
              <a:extLst>
                <a:ext uri="{FF2B5EF4-FFF2-40B4-BE49-F238E27FC236}">
                  <a16:creationId xmlns:a16="http://schemas.microsoft.com/office/drawing/2014/main" id="{D850E6DB-4A78-4D9B-BBC3-529D87DCB082}"/>
                </a:ext>
              </a:extLst>
            </p:cNvPr>
            <p:cNvSpPr txBox="1"/>
            <p:nvPr/>
          </p:nvSpPr>
          <p:spPr>
            <a:xfrm>
              <a:off x="302676" y="2356289"/>
              <a:ext cx="244194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Volailles de Cholet</a:t>
              </a:r>
            </a:p>
          </p:txBody>
        </p:sp>
        <p:sp>
          <p:nvSpPr>
            <p:cNvPr id="210" name="ZoneTexte 209">
              <a:hlinkClick r:id="rId109"/>
              <a:extLst>
                <a:ext uri="{FF2B5EF4-FFF2-40B4-BE49-F238E27FC236}">
                  <a16:creationId xmlns:a16="http://schemas.microsoft.com/office/drawing/2014/main" id="{5B45A775-3F8C-4D34-B54A-F07C2EB247E4}"/>
                </a:ext>
              </a:extLst>
            </p:cNvPr>
            <p:cNvSpPr txBox="1"/>
            <p:nvPr/>
          </p:nvSpPr>
          <p:spPr>
            <a:xfrm>
              <a:off x="304287" y="2517294"/>
              <a:ext cx="158710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Volailles de Vendée</a:t>
              </a:r>
            </a:p>
          </p:txBody>
        </p:sp>
        <p:sp>
          <p:nvSpPr>
            <p:cNvPr id="211" name="ZoneTexte 210">
              <a:hlinkClick r:id="rId110"/>
              <a:extLst>
                <a:ext uri="{FF2B5EF4-FFF2-40B4-BE49-F238E27FC236}">
                  <a16:creationId xmlns:a16="http://schemas.microsoft.com/office/drawing/2014/main" id="{F709CA7F-3864-4758-8D66-3E67B5364039}"/>
                </a:ext>
              </a:extLst>
            </p:cNvPr>
            <p:cNvSpPr txBox="1"/>
            <p:nvPr/>
          </p:nvSpPr>
          <p:spPr>
            <a:xfrm>
              <a:off x="306467" y="2679327"/>
              <a:ext cx="158492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Volailles d’Ancenis</a:t>
              </a:r>
            </a:p>
          </p:txBody>
        </p:sp>
        <p:sp>
          <p:nvSpPr>
            <p:cNvPr id="212" name="ZoneTexte 211">
              <a:hlinkClick r:id="rId111"/>
              <a:extLst>
                <a:ext uri="{FF2B5EF4-FFF2-40B4-BE49-F238E27FC236}">
                  <a16:creationId xmlns:a16="http://schemas.microsoft.com/office/drawing/2014/main" id="{49AAB614-B12C-4222-B64F-23C298CB1489}"/>
                </a:ext>
              </a:extLst>
            </p:cNvPr>
            <p:cNvSpPr txBox="1"/>
            <p:nvPr/>
          </p:nvSpPr>
          <p:spPr>
            <a:xfrm>
              <a:off x="302676" y="2844025"/>
              <a:ext cx="1540310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Bœuf de Vendée</a:t>
              </a:r>
            </a:p>
          </p:txBody>
        </p:sp>
        <p:sp>
          <p:nvSpPr>
            <p:cNvPr id="213" name="ZoneTexte 212">
              <a:hlinkClick r:id="rId112"/>
              <a:extLst>
                <a:ext uri="{FF2B5EF4-FFF2-40B4-BE49-F238E27FC236}">
                  <a16:creationId xmlns:a16="http://schemas.microsoft.com/office/drawing/2014/main" id="{092BCB7B-8F5A-45C1-958C-C91A6FEE048B}"/>
                </a:ext>
              </a:extLst>
            </p:cNvPr>
            <p:cNvSpPr txBox="1"/>
            <p:nvPr/>
          </p:nvSpPr>
          <p:spPr>
            <a:xfrm>
              <a:off x="302674" y="3001273"/>
              <a:ext cx="158492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de la Sarthe</a:t>
              </a:r>
            </a:p>
          </p:txBody>
        </p:sp>
        <p:sp>
          <p:nvSpPr>
            <p:cNvPr id="214" name="ZoneTexte 213">
              <a:hlinkClick r:id="rId113"/>
              <a:extLst>
                <a:ext uri="{FF2B5EF4-FFF2-40B4-BE49-F238E27FC236}">
                  <a16:creationId xmlns:a16="http://schemas.microsoft.com/office/drawing/2014/main" id="{6EAD9D1E-FE70-45A5-AADE-3F507420B49F}"/>
                </a:ext>
              </a:extLst>
            </p:cNvPr>
            <p:cNvSpPr txBox="1"/>
            <p:nvPr/>
          </p:nvSpPr>
          <p:spPr>
            <a:xfrm>
              <a:off x="302675" y="3159648"/>
              <a:ext cx="1584920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de Vendée</a:t>
              </a:r>
            </a:p>
          </p:txBody>
        </p:sp>
        <p:sp>
          <p:nvSpPr>
            <p:cNvPr id="215" name="ZoneTexte 214">
              <a:hlinkClick r:id="rId114"/>
              <a:extLst>
                <a:ext uri="{FF2B5EF4-FFF2-40B4-BE49-F238E27FC236}">
                  <a16:creationId xmlns:a16="http://schemas.microsoft.com/office/drawing/2014/main" id="{E6015D51-08AF-42DF-A7D1-C9388FD9D2AD}"/>
                </a:ext>
              </a:extLst>
            </p:cNvPr>
            <p:cNvSpPr txBox="1"/>
            <p:nvPr/>
          </p:nvSpPr>
          <p:spPr>
            <a:xfrm>
              <a:off x="302674" y="3313494"/>
              <a:ext cx="1584920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Jambon de Vendée</a:t>
              </a:r>
            </a:p>
          </p:txBody>
        </p:sp>
        <p:sp>
          <p:nvSpPr>
            <p:cNvPr id="216" name="ZoneTexte 215">
              <a:hlinkClick r:id="rId115"/>
              <a:extLst>
                <a:ext uri="{FF2B5EF4-FFF2-40B4-BE49-F238E27FC236}">
                  <a16:creationId xmlns:a16="http://schemas.microsoft.com/office/drawing/2014/main" id="{82DC803D-9C84-4A44-84D6-DDA4C4817F4E}"/>
                </a:ext>
              </a:extLst>
            </p:cNvPr>
            <p:cNvSpPr txBox="1"/>
            <p:nvPr/>
          </p:nvSpPr>
          <p:spPr>
            <a:xfrm>
              <a:off x="302673" y="3470340"/>
              <a:ext cx="1486349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Échalote d'Anjou</a:t>
              </a:r>
            </a:p>
          </p:txBody>
        </p:sp>
        <p:sp>
          <p:nvSpPr>
            <p:cNvPr id="217" name="ZoneTexte 216">
              <a:hlinkClick r:id="rId116"/>
              <a:extLst>
                <a:ext uri="{FF2B5EF4-FFF2-40B4-BE49-F238E27FC236}">
                  <a16:creationId xmlns:a16="http://schemas.microsoft.com/office/drawing/2014/main" id="{91B20E98-9784-4A50-9A9A-7A5B974F9F8F}"/>
                </a:ext>
              </a:extLst>
            </p:cNvPr>
            <p:cNvSpPr txBox="1"/>
            <p:nvPr/>
          </p:nvSpPr>
          <p:spPr>
            <a:xfrm>
              <a:off x="302672" y="3622355"/>
              <a:ext cx="1533126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Mâche nantaise</a:t>
              </a:r>
            </a:p>
          </p:txBody>
        </p:sp>
        <p:sp>
          <p:nvSpPr>
            <p:cNvPr id="218" name="ZoneTexte 217">
              <a:hlinkClick r:id="rId117"/>
              <a:extLst>
                <a:ext uri="{FF2B5EF4-FFF2-40B4-BE49-F238E27FC236}">
                  <a16:creationId xmlns:a16="http://schemas.microsoft.com/office/drawing/2014/main" id="{162477B3-987C-464B-ACE0-53C28E848428}"/>
                </a:ext>
              </a:extLst>
            </p:cNvPr>
            <p:cNvSpPr txBox="1"/>
            <p:nvPr/>
          </p:nvSpPr>
          <p:spPr>
            <a:xfrm>
              <a:off x="303585" y="3777800"/>
              <a:ext cx="1692859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Mogette de Vendée</a:t>
              </a:r>
            </a:p>
          </p:txBody>
        </p:sp>
        <p:sp>
          <p:nvSpPr>
            <p:cNvPr id="219" name="ZoneTexte 218">
              <a:hlinkClick r:id="rId118"/>
              <a:extLst>
                <a:ext uri="{FF2B5EF4-FFF2-40B4-BE49-F238E27FC236}">
                  <a16:creationId xmlns:a16="http://schemas.microsoft.com/office/drawing/2014/main" id="{D2A17BBD-B441-478D-9B31-7C4D0F1E9F13}"/>
                </a:ext>
              </a:extLst>
            </p:cNvPr>
            <p:cNvSpPr txBox="1"/>
            <p:nvPr/>
          </p:nvSpPr>
          <p:spPr>
            <a:xfrm>
              <a:off x="302671" y="3940548"/>
              <a:ext cx="1701210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Brioche vendéenne</a:t>
              </a:r>
            </a:p>
          </p:txBody>
        </p:sp>
        <p:sp>
          <p:nvSpPr>
            <p:cNvPr id="220" name="ZoneTexte 219">
              <a:hlinkClick r:id="rId119"/>
              <a:extLst>
                <a:ext uri="{FF2B5EF4-FFF2-40B4-BE49-F238E27FC236}">
                  <a16:creationId xmlns:a16="http://schemas.microsoft.com/office/drawing/2014/main" id="{E17751B5-EA15-40EC-907F-C0ABE2EF94FC}"/>
                </a:ext>
              </a:extLst>
            </p:cNvPr>
            <p:cNvSpPr txBox="1"/>
            <p:nvPr/>
          </p:nvSpPr>
          <p:spPr>
            <a:xfrm>
              <a:off x="304287" y="4101903"/>
              <a:ext cx="1538699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Gâche vendéenne</a:t>
              </a:r>
            </a:p>
          </p:txBody>
        </p:sp>
      </p:grpSp>
      <p:sp>
        <p:nvSpPr>
          <p:cNvPr id="190" name="ZoneTexte 189">
            <a:hlinkClick r:id="rId120"/>
            <a:extLst>
              <a:ext uri="{FF2B5EF4-FFF2-40B4-BE49-F238E27FC236}">
                <a16:creationId xmlns:a16="http://schemas.microsoft.com/office/drawing/2014/main" id="{B1E15E40-BADE-499F-9E6E-04106D174181}"/>
              </a:ext>
            </a:extLst>
          </p:cNvPr>
          <p:cNvSpPr txBox="1"/>
          <p:nvPr/>
        </p:nvSpPr>
        <p:spPr>
          <a:xfrm>
            <a:off x="9537918" y="3942331"/>
            <a:ext cx="1800171" cy="2539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050" dirty="0">
                <a:latin typeface="MV Boli"/>
                <a:cs typeface="MV Boli"/>
              </a:rPr>
              <a:t>Saucisson de l'Ardèche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C6267B-D3BA-4C0E-8144-C2DFB53B1E3A}"/>
              </a:ext>
            </a:extLst>
          </p:cNvPr>
          <p:cNvGrpSpPr/>
          <p:nvPr/>
        </p:nvGrpSpPr>
        <p:grpSpPr>
          <a:xfrm>
            <a:off x="9918853" y="4458594"/>
            <a:ext cx="2420961" cy="1915764"/>
            <a:chOff x="9918853" y="4458594"/>
            <a:chExt cx="2420961" cy="1915764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83F31EDA-1D75-4E6F-B3E4-3A9AAD06737A}"/>
                </a:ext>
              </a:extLst>
            </p:cNvPr>
            <p:cNvGrpSpPr/>
            <p:nvPr/>
          </p:nvGrpSpPr>
          <p:grpSpPr>
            <a:xfrm>
              <a:off x="9918853" y="4458594"/>
              <a:ext cx="2420961" cy="1745117"/>
              <a:chOff x="9940370" y="4586370"/>
              <a:chExt cx="2420961" cy="1745117"/>
            </a:xfrm>
          </p:grpSpPr>
          <p:sp>
            <p:nvSpPr>
              <p:cNvPr id="27" name="ZoneTexte 26">
                <a:hlinkClick r:id="rId121"/>
                <a:extLst>
                  <a:ext uri="{FF2B5EF4-FFF2-40B4-BE49-F238E27FC236}">
                    <a16:creationId xmlns:a16="http://schemas.microsoft.com/office/drawing/2014/main" id="{C7EA4249-C142-41BD-B309-01CD8DEB8DBF}"/>
                  </a:ext>
                </a:extLst>
              </p:cNvPr>
              <p:cNvSpPr txBox="1"/>
              <p:nvPr/>
            </p:nvSpPr>
            <p:spPr>
              <a:xfrm>
                <a:off x="9951144" y="4586370"/>
                <a:ext cx="2031615" cy="2539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 panose="02000500030200090000" pitchFamily="2" charset="0"/>
                    <a:cs typeface="MV Boli" panose="02000500030200090000" pitchFamily="2" charset="0"/>
                  </a:rPr>
                  <a:t>Agneau de Sisteron</a:t>
                </a:r>
              </a:p>
            </p:txBody>
          </p:sp>
          <p:sp>
            <p:nvSpPr>
              <p:cNvPr id="104" name="ZoneTexte 103">
                <a:hlinkClick r:id="rId122"/>
                <a:extLst>
                  <a:ext uri="{FF2B5EF4-FFF2-40B4-BE49-F238E27FC236}">
                    <a16:creationId xmlns:a16="http://schemas.microsoft.com/office/drawing/2014/main" id="{06D0BF5B-C0A6-4A58-9D05-C2B5145B1B9A}"/>
                  </a:ext>
                </a:extLst>
              </p:cNvPr>
              <p:cNvSpPr txBox="1"/>
              <p:nvPr/>
            </p:nvSpPr>
            <p:spPr>
              <a:xfrm>
                <a:off x="9951442" y="4755766"/>
                <a:ext cx="2031615" cy="2539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 panose="02000500030200090000" pitchFamily="2" charset="0"/>
                    <a:cs typeface="MV Boli" panose="02000500030200090000" pitchFamily="2" charset="0"/>
                  </a:rPr>
                  <a:t>Miel de Provence</a:t>
                </a:r>
              </a:p>
            </p:txBody>
          </p:sp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A659BDD4-94F4-4745-918D-EB76C30059D4}"/>
                  </a:ext>
                </a:extLst>
              </p:cNvPr>
              <p:cNvSpPr txBox="1"/>
              <p:nvPr/>
            </p:nvSpPr>
            <p:spPr>
              <a:xfrm>
                <a:off x="9951144" y="4940972"/>
                <a:ext cx="2031615" cy="415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 panose="02000500030200090000" pitchFamily="2" charset="0"/>
                    <a:cs typeface="MV Boli" panose="02000500030200090000" pitchFamily="2" charset="0"/>
                  </a:rPr>
                  <a:t>Farine de petit épeautre de Haute-Provence</a:t>
                </a:r>
              </a:p>
            </p:txBody>
          </p:sp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99A3824E-0BA0-4ADA-96F3-3EEEE5B48392}"/>
                  </a:ext>
                </a:extLst>
              </p:cNvPr>
              <p:cNvSpPr txBox="1"/>
              <p:nvPr/>
            </p:nvSpPr>
            <p:spPr>
              <a:xfrm>
                <a:off x="9940370" y="5268039"/>
                <a:ext cx="2031615" cy="415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 panose="02000500030200090000" pitchFamily="2" charset="0"/>
                    <a:cs typeface="MV Boli" panose="02000500030200090000" pitchFamily="2" charset="0"/>
                  </a:rPr>
                  <a:t>Petit épeautre de Haute-Provence</a:t>
                </a:r>
              </a:p>
            </p:txBody>
          </p:sp>
          <p:sp>
            <p:nvSpPr>
              <p:cNvPr id="109" name="ZoneTexte 108">
                <a:hlinkClick r:id="rId123"/>
                <a:extLst>
                  <a:ext uri="{FF2B5EF4-FFF2-40B4-BE49-F238E27FC236}">
                    <a16:creationId xmlns:a16="http://schemas.microsoft.com/office/drawing/2014/main" id="{6D2129AA-C50B-4B9B-9166-D4520820286F}"/>
                  </a:ext>
                </a:extLst>
              </p:cNvPr>
              <p:cNvSpPr txBox="1"/>
              <p:nvPr/>
            </p:nvSpPr>
            <p:spPr>
              <a:xfrm>
                <a:off x="9940370" y="5588501"/>
                <a:ext cx="2420961" cy="2539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/>
                    <a:cs typeface="MV Boli"/>
                  </a:rPr>
                  <a:t>Cerises des coteaux du Ventoux</a:t>
                </a:r>
              </a:p>
            </p:txBody>
          </p:sp>
          <p:sp>
            <p:nvSpPr>
              <p:cNvPr id="110" name="ZoneTexte 109">
                <a:hlinkClick r:id="rId124"/>
                <a:extLst>
                  <a:ext uri="{FF2B5EF4-FFF2-40B4-BE49-F238E27FC236}">
                    <a16:creationId xmlns:a16="http://schemas.microsoft.com/office/drawing/2014/main" id="{E70A9841-7147-45B8-B4E8-9FBEF322617F}"/>
                  </a:ext>
                </a:extLst>
              </p:cNvPr>
              <p:cNvSpPr txBox="1"/>
              <p:nvPr/>
            </p:nvSpPr>
            <p:spPr>
              <a:xfrm>
                <a:off x="9940668" y="5757645"/>
                <a:ext cx="2031615" cy="2539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/>
                    <a:cs typeface="MV Boli"/>
                  </a:rPr>
                  <a:t>Thym de Provence</a:t>
                </a:r>
              </a:p>
            </p:txBody>
          </p:sp>
          <p:sp>
            <p:nvSpPr>
              <p:cNvPr id="111" name="ZoneTexte 110">
                <a:hlinkClick r:id="rId125"/>
                <a:extLst>
                  <a:ext uri="{FF2B5EF4-FFF2-40B4-BE49-F238E27FC236}">
                    <a16:creationId xmlns:a16="http://schemas.microsoft.com/office/drawing/2014/main" id="{358E02E8-4AE1-4FDB-89BC-B25288E7CC59}"/>
                  </a:ext>
                </a:extLst>
              </p:cNvPr>
              <p:cNvSpPr txBox="1"/>
              <p:nvPr/>
            </p:nvSpPr>
            <p:spPr>
              <a:xfrm>
                <a:off x="9940668" y="5915989"/>
                <a:ext cx="2031615" cy="415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/>
                    <a:cs typeface="MV Boli"/>
                  </a:rPr>
                  <a:t>Pomme des Alpes de Haute Durance</a:t>
                </a:r>
                <a:endParaRPr lang="fr-FR" sz="105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p:grpSp>
        <p:sp>
          <p:nvSpPr>
            <p:cNvPr id="191" name="ZoneTexte 190">
              <a:hlinkClick r:id="rId126"/>
              <a:extLst>
                <a:ext uri="{FF2B5EF4-FFF2-40B4-BE49-F238E27FC236}">
                  <a16:creationId xmlns:a16="http://schemas.microsoft.com/office/drawing/2014/main" id="{82D2A8BB-5823-4275-BF0D-215BD676EAD4}"/>
                </a:ext>
              </a:extLst>
            </p:cNvPr>
            <p:cNvSpPr txBox="1"/>
            <p:nvPr/>
          </p:nvSpPr>
          <p:spPr>
            <a:xfrm>
              <a:off x="9918853" y="6120442"/>
              <a:ext cx="20316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Citron de Menton</a:t>
              </a:r>
            </a:p>
          </p:txBody>
        </p:sp>
      </p:grpSp>
      <p:sp>
        <p:nvSpPr>
          <p:cNvPr id="194" name="ZoneTexte 193">
            <a:hlinkClick r:id="rId127"/>
            <a:extLst>
              <a:ext uri="{FF2B5EF4-FFF2-40B4-BE49-F238E27FC236}">
                <a16:creationId xmlns:a16="http://schemas.microsoft.com/office/drawing/2014/main" id="{D792DBF7-0A08-4DFB-B995-89A4E69990DC}"/>
              </a:ext>
            </a:extLst>
          </p:cNvPr>
          <p:cNvSpPr txBox="1"/>
          <p:nvPr/>
        </p:nvSpPr>
        <p:spPr>
          <a:xfrm>
            <a:off x="-37695" y="6609407"/>
            <a:ext cx="37638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Vanille de l’ile de la Réunion* (Ile de la Réunion)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EDA067F-1214-4E5F-A35D-98F70FEFABBA}"/>
              </a:ext>
            </a:extLst>
          </p:cNvPr>
          <p:cNvCxnSpPr>
            <a:cxnSpLocks/>
          </p:cNvCxnSpPr>
          <p:nvPr/>
        </p:nvCxnSpPr>
        <p:spPr>
          <a:xfrm>
            <a:off x="0" y="6601981"/>
            <a:ext cx="34030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AA14C1B-3944-4373-9A69-A3F26FFB8416}"/>
              </a:ext>
            </a:extLst>
          </p:cNvPr>
          <p:cNvCxnSpPr/>
          <p:nvPr/>
        </p:nvCxnSpPr>
        <p:spPr>
          <a:xfrm>
            <a:off x="3403073" y="6609407"/>
            <a:ext cx="0" cy="248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6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004BA57-2E75-478A-9971-03F9B04EA675}"/>
              </a:ext>
            </a:extLst>
          </p:cNvPr>
          <p:cNvCxnSpPr>
            <a:cxnSpLocks/>
          </p:cNvCxnSpPr>
          <p:nvPr/>
        </p:nvCxnSpPr>
        <p:spPr>
          <a:xfrm flipH="1" flipV="1">
            <a:off x="2152125" y="729517"/>
            <a:ext cx="3805330" cy="10313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472ABDB-7AF2-45E6-98A4-8B80683EBBA4}"/>
              </a:ext>
            </a:extLst>
          </p:cNvPr>
          <p:cNvCxnSpPr>
            <a:cxnSpLocks/>
          </p:cNvCxnSpPr>
          <p:nvPr/>
        </p:nvCxnSpPr>
        <p:spPr>
          <a:xfrm flipH="1" flipV="1">
            <a:off x="5348227" y="560272"/>
            <a:ext cx="1660483" cy="4928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hlinkClick r:id="rId2"/>
            <a:extLst>
              <a:ext uri="{FF2B5EF4-FFF2-40B4-BE49-F238E27FC236}">
                <a16:creationId xmlns:a16="http://schemas.microsoft.com/office/drawing/2014/main" id="{B1E95741-E856-4949-AB39-B695B5F08CB7}"/>
              </a:ext>
            </a:extLst>
          </p:cNvPr>
          <p:cNvSpPr txBox="1"/>
          <p:nvPr/>
        </p:nvSpPr>
        <p:spPr>
          <a:xfrm>
            <a:off x="73550" y="1863906"/>
            <a:ext cx="19719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Flip (boisson chaude miel, cidre doux, calvados)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1160B86-2BCB-444E-9E33-1130C4B1A67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310731"/>
            <a:ext cx="669678" cy="747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A8E5E39-C92B-4B4F-A036-6BF3E494CA70}"/>
              </a:ext>
            </a:extLst>
          </p:cNvPr>
          <p:cNvCxnSpPr>
            <a:cxnSpLocks/>
          </p:cNvCxnSpPr>
          <p:nvPr/>
        </p:nvCxnSpPr>
        <p:spPr>
          <a:xfrm flipH="1">
            <a:off x="8285524" y="2394458"/>
            <a:ext cx="1901996" cy="1543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14988A3-1CF4-4471-81AD-8AE13D0E8BF1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7419024" y="2820476"/>
            <a:ext cx="1182658" cy="1313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11B06E1-D9B5-4852-80D6-036DFFB18A7C}"/>
              </a:ext>
            </a:extLst>
          </p:cNvPr>
          <p:cNvCxnSpPr>
            <a:cxnSpLocks/>
            <a:endCxn id="142" idx="1"/>
          </p:cNvCxnSpPr>
          <p:nvPr/>
        </p:nvCxnSpPr>
        <p:spPr>
          <a:xfrm>
            <a:off x="7912241" y="3657642"/>
            <a:ext cx="2058895" cy="1648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4D76FE6-8239-4FF6-BC82-50950B86818E}"/>
              </a:ext>
            </a:extLst>
          </p:cNvPr>
          <p:cNvCxnSpPr>
            <a:cxnSpLocks/>
          </p:cNvCxnSpPr>
          <p:nvPr/>
        </p:nvCxnSpPr>
        <p:spPr>
          <a:xfrm flipV="1">
            <a:off x="8309372" y="1060709"/>
            <a:ext cx="1108305" cy="7136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304753B1-3DF2-4C50-96AF-81759F7BCF52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8356538" y="4629849"/>
            <a:ext cx="699992" cy="33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F17F728E-C18F-44B4-9594-A9E5B43B62D4}"/>
              </a:ext>
            </a:extLst>
          </p:cNvPr>
          <p:cNvCxnSpPr>
            <a:cxnSpLocks/>
          </p:cNvCxnSpPr>
          <p:nvPr/>
        </p:nvCxnSpPr>
        <p:spPr>
          <a:xfrm flipV="1">
            <a:off x="8719095" y="1667586"/>
            <a:ext cx="487666" cy="4662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3761632-0DD6-41C4-AE98-21E7B5F87ADB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6911975" y="617663"/>
            <a:ext cx="1232438" cy="12890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E933174-2ECE-4448-854B-0C6939A6893F}"/>
              </a:ext>
            </a:extLst>
          </p:cNvPr>
          <p:cNvCxnSpPr>
            <a:cxnSpLocks/>
          </p:cNvCxnSpPr>
          <p:nvPr/>
        </p:nvCxnSpPr>
        <p:spPr>
          <a:xfrm flipV="1">
            <a:off x="7675575" y="454451"/>
            <a:ext cx="2087041" cy="10925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37EEF3E-766B-4F45-9A02-8ECB41F418C9}"/>
              </a:ext>
            </a:extLst>
          </p:cNvPr>
          <p:cNvCxnSpPr>
            <a:cxnSpLocks/>
          </p:cNvCxnSpPr>
          <p:nvPr/>
        </p:nvCxnSpPr>
        <p:spPr>
          <a:xfrm flipV="1">
            <a:off x="8722430" y="5584898"/>
            <a:ext cx="259259" cy="83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711A50C-9EB8-4A24-B566-0652BAD0ECE2}"/>
              </a:ext>
            </a:extLst>
          </p:cNvPr>
          <p:cNvCxnSpPr>
            <a:cxnSpLocks/>
          </p:cNvCxnSpPr>
          <p:nvPr/>
        </p:nvCxnSpPr>
        <p:spPr>
          <a:xfrm>
            <a:off x="7214254" y="4849856"/>
            <a:ext cx="399790" cy="10737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64035DF-3A32-425D-A374-27CFD8478906}"/>
              </a:ext>
            </a:extLst>
          </p:cNvPr>
          <p:cNvCxnSpPr>
            <a:cxnSpLocks/>
          </p:cNvCxnSpPr>
          <p:nvPr/>
        </p:nvCxnSpPr>
        <p:spPr>
          <a:xfrm flipV="1">
            <a:off x="6273693" y="4682634"/>
            <a:ext cx="271403" cy="4841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A5374161-F272-4126-9D2C-FBEDD3ADAAAF}"/>
              </a:ext>
            </a:extLst>
          </p:cNvPr>
          <p:cNvCxnSpPr>
            <a:cxnSpLocks/>
          </p:cNvCxnSpPr>
          <p:nvPr/>
        </p:nvCxnSpPr>
        <p:spPr>
          <a:xfrm flipV="1">
            <a:off x="4546120" y="4630476"/>
            <a:ext cx="1048244" cy="13663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hlinkClick r:id="rId3"/>
            <a:extLst>
              <a:ext uri="{FF2B5EF4-FFF2-40B4-BE49-F238E27FC236}">
                <a16:creationId xmlns:a16="http://schemas.microsoft.com/office/drawing/2014/main" id="{299B386D-D2EC-4387-B174-156E8DECE644}"/>
              </a:ext>
            </a:extLst>
          </p:cNvPr>
          <p:cNvSpPr txBox="1"/>
          <p:nvPr/>
        </p:nvSpPr>
        <p:spPr>
          <a:xfrm>
            <a:off x="265457" y="4550995"/>
            <a:ext cx="213623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Bois Ordinaires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Bons Bois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Fins Bois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Borderies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Petite Champagne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Grande Champagne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C7401365-9A32-482A-86C8-6C66F62ADE90}"/>
              </a:ext>
            </a:extLst>
          </p:cNvPr>
          <p:cNvCxnSpPr>
            <a:cxnSpLocks/>
          </p:cNvCxnSpPr>
          <p:nvPr/>
        </p:nvCxnSpPr>
        <p:spPr>
          <a:xfrm flipV="1">
            <a:off x="1895640" y="3596562"/>
            <a:ext cx="3926793" cy="14154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0693B2D-671C-48D5-895A-A111E3B255E0}"/>
              </a:ext>
            </a:extLst>
          </p:cNvPr>
          <p:cNvCxnSpPr>
            <a:cxnSpLocks/>
          </p:cNvCxnSpPr>
          <p:nvPr/>
        </p:nvCxnSpPr>
        <p:spPr>
          <a:xfrm flipV="1">
            <a:off x="4337082" y="3712251"/>
            <a:ext cx="2257805" cy="12789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26AE3819-8807-4BF2-AE17-867328F32200}"/>
              </a:ext>
            </a:extLst>
          </p:cNvPr>
          <p:cNvCxnSpPr>
            <a:cxnSpLocks/>
          </p:cNvCxnSpPr>
          <p:nvPr/>
        </p:nvCxnSpPr>
        <p:spPr>
          <a:xfrm flipV="1">
            <a:off x="4025647" y="2688353"/>
            <a:ext cx="2607542" cy="9082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6D65469-5953-4452-866B-C72ECA3A8F1C}"/>
              </a:ext>
            </a:extLst>
          </p:cNvPr>
          <p:cNvCxnSpPr>
            <a:cxnSpLocks/>
          </p:cNvCxnSpPr>
          <p:nvPr/>
        </p:nvCxnSpPr>
        <p:spPr>
          <a:xfrm flipH="1">
            <a:off x="1838904" y="2725121"/>
            <a:ext cx="3721682" cy="5904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87700AE3-56FF-4E0A-9F82-B6C62B7B4256}"/>
              </a:ext>
            </a:extLst>
          </p:cNvPr>
          <p:cNvCxnSpPr>
            <a:cxnSpLocks/>
          </p:cNvCxnSpPr>
          <p:nvPr/>
        </p:nvCxnSpPr>
        <p:spPr>
          <a:xfrm>
            <a:off x="4025647" y="2188004"/>
            <a:ext cx="1049955" cy="275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9954E9EC-B0FB-46CC-A278-96FEC73EF281}"/>
              </a:ext>
            </a:extLst>
          </p:cNvPr>
          <p:cNvCxnSpPr>
            <a:cxnSpLocks/>
          </p:cNvCxnSpPr>
          <p:nvPr/>
        </p:nvCxnSpPr>
        <p:spPr>
          <a:xfrm flipH="1" flipV="1">
            <a:off x="7220569" y="3772823"/>
            <a:ext cx="454486" cy="12391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hlinkClick r:id="rId5"/>
            <a:extLst>
              <a:ext uri="{FF2B5EF4-FFF2-40B4-BE49-F238E27FC236}">
                <a16:creationId xmlns:a16="http://schemas.microsoft.com/office/drawing/2014/main" id="{FAF2E23C-F1E7-4AF2-A2E3-ACD27F57DF73}"/>
              </a:ext>
            </a:extLst>
          </p:cNvPr>
          <p:cNvSpPr txBox="1"/>
          <p:nvPr/>
        </p:nvSpPr>
        <p:spPr>
          <a:xfrm>
            <a:off x="265457" y="5674767"/>
            <a:ext cx="31549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Pineau des Charentes</a:t>
            </a:r>
          </a:p>
        </p:txBody>
      </p:sp>
      <p:sp>
        <p:nvSpPr>
          <p:cNvPr id="53" name="ZoneTexte 52">
            <a:hlinkClick r:id="rId6"/>
            <a:extLst>
              <a:ext uri="{FF2B5EF4-FFF2-40B4-BE49-F238E27FC236}">
                <a16:creationId xmlns:a16="http://schemas.microsoft.com/office/drawing/2014/main" id="{CB4FBAA4-1CF0-451E-A5CF-B5F880612039}"/>
              </a:ext>
            </a:extLst>
          </p:cNvPr>
          <p:cNvSpPr txBox="1"/>
          <p:nvPr/>
        </p:nvSpPr>
        <p:spPr>
          <a:xfrm>
            <a:off x="279921" y="5850901"/>
            <a:ext cx="31549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 Marnier</a:t>
            </a:r>
          </a:p>
        </p:txBody>
      </p:sp>
      <p:sp>
        <p:nvSpPr>
          <p:cNvPr id="54" name="ZoneTexte 53">
            <a:hlinkClick r:id="rId7"/>
            <a:extLst>
              <a:ext uri="{FF2B5EF4-FFF2-40B4-BE49-F238E27FC236}">
                <a16:creationId xmlns:a16="http://schemas.microsoft.com/office/drawing/2014/main" id="{EFBFC0A1-98D4-498A-A49B-AFE5B28C2F55}"/>
              </a:ext>
            </a:extLst>
          </p:cNvPr>
          <p:cNvSpPr txBox="1"/>
          <p:nvPr/>
        </p:nvSpPr>
        <p:spPr>
          <a:xfrm>
            <a:off x="279921" y="6022333"/>
            <a:ext cx="29942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Liqueur d’angélique de </a:t>
            </a:r>
            <a:r>
              <a:rPr lang="fr-FR" sz="1050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St-Jean-d’Angely</a:t>
            </a:r>
            <a:endParaRPr lang="fr-FR" sz="105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B92E953-3B9A-4ACB-98AE-24776DEAFBF7}"/>
              </a:ext>
            </a:extLst>
          </p:cNvPr>
          <p:cNvGrpSpPr/>
          <p:nvPr/>
        </p:nvGrpSpPr>
        <p:grpSpPr>
          <a:xfrm>
            <a:off x="74088" y="37648"/>
            <a:ext cx="3108628" cy="1903443"/>
            <a:chOff x="74088" y="37648"/>
            <a:chExt cx="3108628" cy="1903443"/>
          </a:xfrm>
        </p:grpSpPr>
        <p:sp>
          <p:nvSpPr>
            <p:cNvPr id="3" name="ZoneTexte 2">
              <a:hlinkClick r:id="rId8"/>
              <a:extLst>
                <a:ext uri="{FF2B5EF4-FFF2-40B4-BE49-F238E27FC236}">
                  <a16:creationId xmlns:a16="http://schemas.microsoft.com/office/drawing/2014/main" id="{96C5EEB1-7EB5-48A2-817E-E729F1B4128F}"/>
                </a:ext>
              </a:extLst>
            </p:cNvPr>
            <p:cNvSpPr txBox="1"/>
            <p:nvPr/>
          </p:nvSpPr>
          <p:spPr>
            <a:xfrm>
              <a:off x="74089" y="37648"/>
              <a:ext cx="170161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Cidre du Cotentin</a:t>
              </a:r>
            </a:p>
          </p:txBody>
        </p:sp>
        <p:sp>
          <p:nvSpPr>
            <p:cNvPr id="55" name="ZoneTexte 54">
              <a:hlinkClick r:id="rId9"/>
              <a:extLst>
                <a:ext uri="{FF2B5EF4-FFF2-40B4-BE49-F238E27FC236}">
                  <a16:creationId xmlns:a16="http://schemas.microsoft.com/office/drawing/2014/main" id="{A108B560-AB5C-4B2D-824F-CCBEEA7A193D}"/>
                </a:ext>
              </a:extLst>
            </p:cNvPr>
            <p:cNvSpPr txBox="1"/>
            <p:nvPr/>
          </p:nvSpPr>
          <p:spPr>
            <a:xfrm>
              <a:off x="74090" y="200860"/>
              <a:ext cx="16544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Pays d’Auge (cidre)</a:t>
              </a:r>
            </a:p>
          </p:txBody>
        </p:sp>
        <p:sp>
          <p:nvSpPr>
            <p:cNvPr id="56" name="ZoneTexte 55">
              <a:hlinkClick r:id="rId10"/>
              <a:extLst>
                <a:ext uri="{FF2B5EF4-FFF2-40B4-BE49-F238E27FC236}">
                  <a16:creationId xmlns:a16="http://schemas.microsoft.com/office/drawing/2014/main" id="{F55E198F-90D3-46E2-AE1A-8F1793CB48DA}"/>
                </a:ext>
              </a:extLst>
            </p:cNvPr>
            <p:cNvSpPr txBox="1"/>
            <p:nvPr/>
          </p:nvSpPr>
          <p:spPr>
            <a:xfrm>
              <a:off x="74089" y="359507"/>
              <a:ext cx="272810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Pays d’Auge (de) Cambremer (cidre)</a:t>
              </a:r>
            </a:p>
          </p:txBody>
        </p:sp>
        <p:sp>
          <p:nvSpPr>
            <p:cNvPr id="57" name="ZoneTexte 56">
              <a:hlinkClick r:id="rId11"/>
              <a:extLst>
                <a:ext uri="{FF2B5EF4-FFF2-40B4-BE49-F238E27FC236}">
                  <a16:creationId xmlns:a16="http://schemas.microsoft.com/office/drawing/2014/main" id="{18038419-5F61-4337-858A-A50A99580165}"/>
                </a:ext>
              </a:extLst>
            </p:cNvPr>
            <p:cNvSpPr txBox="1"/>
            <p:nvPr/>
          </p:nvSpPr>
          <p:spPr>
            <a:xfrm>
              <a:off x="74090" y="519107"/>
              <a:ext cx="10113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Calvados</a:t>
              </a:r>
            </a:p>
          </p:txBody>
        </p:sp>
        <p:sp>
          <p:nvSpPr>
            <p:cNvPr id="58" name="ZoneTexte 57">
              <a:hlinkClick r:id="rId11"/>
              <a:extLst>
                <a:ext uri="{FF2B5EF4-FFF2-40B4-BE49-F238E27FC236}">
                  <a16:creationId xmlns:a16="http://schemas.microsoft.com/office/drawing/2014/main" id="{13F4F614-EADE-4387-857B-4FA4CD715658}"/>
                </a:ext>
              </a:extLst>
            </p:cNvPr>
            <p:cNvSpPr txBox="1"/>
            <p:nvPr/>
          </p:nvSpPr>
          <p:spPr>
            <a:xfrm>
              <a:off x="74089" y="683367"/>
              <a:ext cx="17749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Calvados Pays d’Auge</a:t>
              </a:r>
            </a:p>
          </p:txBody>
        </p:sp>
        <p:sp>
          <p:nvSpPr>
            <p:cNvPr id="59" name="ZoneTexte 58">
              <a:hlinkClick r:id="rId11"/>
              <a:extLst>
                <a:ext uri="{FF2B5EF4-FFF2-40B4-BE49-F238E27FC236}">
                  <a16:creationId xmlns:a16="http://schemas.microsoft.com/office/drawing/2014/main" id="{165C1C88-333E-451A-80E1-4698004243AE}"/>
                </a:ext>
              </a:extLst>
            </p:cNvPr>
            <p:cNvSpPr txBox="1"/>
            <p:nvPr/>
          </p:nvSpPr>
          <p:spPr>
            <a:xfrm>
              <a:off x="74089" y="841640"/>
              <a:ext cx="18215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Calvados Domfrontais</a:t>
              </a:r>
            </a:p>
          </p:txBody>
        </p:sp>
        <p:sp>
          <p:nvSpPr>
            <p:cNvPr id="60" name="ZoneTexte 59">
              <a:hlinkClick r:id="rId12"/>
              <a:extLst>
                <a:ext uri="{FF2B5EF4-FFF2-40B4-BE49-F238E27FC236}">
                  <a16:creationId xmlns:a16="http://schemas.microsoft.com/office/drawing/2014/main" id="{98F96A30-4A3B-4250-A4DB-D53AD34A23D4}"/>
                </a:ext>
              </a:extLst>
            </p:cNvPr>
            <p:cNvSpPr txBox="1"/>
            <p:nvPr/>
          </p:nvSpPr>
          <p:spPr>
            <a:xfrm>
              <a:off x="74089" y="1001601"/>
              <a:ext cx="31086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Pommeau de Normandie (cidre + calvados)</a:t>
              </a:r>
            </a:p>
          </p:txBody>
        </p:sp>
        <p:sp>
          <p:nvSpPr>
            <p:cNvPr id="61" name="ZoneTexte 60">
              <a:hlinkClick r:id="rId13"/>
              <a:extLst>
                <a:ext uri="{FF2B5EF4-FFF2-40B4-BE49-F238E27FC236}">
                  <a16:creationId xmlns:a16="http://schemas.microsoft.com/office/drawing/2014/main" id="{87CB0B1B-167A-49E2-BF4E-C6914A04CBFF}"/>
                </a:ext>
              </a:extLst>
            </p:cNvPr>
            <p:cNvSpPr txBox="1"/>
            <p:nvPr/>
          </p:nvSpPr>
          <p:spPr>
            <a:xfrm>
              <a:off x="74090" y="1159908"/>
              <a:ext cx="15033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Domfront (poiré)</a:t>
              </a:r>
            </a:p>
          </p:txBody>
        </p:sp>
        <p:sp>
          <p:nvSpPr>
            <p:cNvPr id="62" name="ZoneTexte 61">
              <a:hlinkClick r:id="rId14"/>
              <a:extLst>
                <a:ext uri="{FF2B5EF4-FFF2-40B4-BE49-F238E27FC236}">
                  <a16:creationId xmlns:a16="http://schemas.microsoft.com/office/drawing/2014/main" id="{A06F5A54-CF3D-4639-8847-CE4B325B50C5}"/>
                </a:ext>
              </a:extLst>
            </p:cNvPr>
            <p:cNvSpPr txBox="1"/>
            <p:nvPr/>
          </p:nvSpPr>
          <p:spPr>
            <a:xfrm>
              <a:off x="74089" y="1319515"/>
              <a:ext cx="19006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Bénédictine de Fécamp</a:t>
              </a:r>
            </a:p>
          </p:txBody>
        </p:sp>
        <p:sp>
          <p:nvSpPr>
            <p:cNvPr id="63" name="ZoneTexte 62">
              <a:hlinkClick r:id="rId15"/>
              <a:extLst>
                <a:ext uri="{FF2B5EF4-FFF2-40B4-BE49-F238E27FC236}">
                  <a16:creationId xmlns:a16="http://schemas.microsoft.com/office/drawing/2014/main" id="{DEA546E7-9CFA-41AC-8861-9761482822F4}"/>
                </a:ext>
              </a:extLst>
            </p:cNvPr>
            <p:cNvSpPr txBox="1"/>
            <p:nvPr/>
          </p:nvSpPr>
          <p:spPr>
            <a:xfrm>
              <a:off x="74088" y="1525593"/>
              <a:ext cx="19243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16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Calvados (R, B, r)</a:t>
              </a:r>
            </a:p>
            <a:p>
              <a:pPr marL="171450" indent="-171450">
                <a:buBlip>
                  <a:blip r:embed="rId16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Calvados </a:t>
              </a:r>
              <a:r>
                <a:rPr lang="fr-FR" sz="1050" dirty="0" err="1">
                  <a:latin typeface="MV Boli" panose="02000500030200090000" pitchFamily="2" charset="0"/>
                  <a:cs typeface="MV Boli" panose="02000500030200090000" pitchFamily="2" charset="0"/>
                </a:rPr>
                <a:t>Grisy</a:t>
              </a: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 (R, B, r)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0A3F390-29BA-4471-96A7-00DBF67EBC39}"/>
              </a:ext>
            </a:extLst>
          </p:cNvPr>
          <p:cNvGrpSpPr/>
          <p:nvPr/>
        </p:nvGrpSpPr>
        <p:grpSpPr>
          <a:xfrm>
            <a:off x="1998456" y="1447318"/>
            <a:ext cx="2614033" cy="1391007"/>
            <a:chOff x="1998456" y="1447318"/>
            <a:chExt cx="2614033" cy="1391007"/>
          </a:xfrm>
        </p:grpSpPr>
        <p:sp>
          <p:nvSpPr>
            <p:cNvPr id="82" name="ZoneTexte 81">
              <a:hlinkClick r:id="rId17"/>
              <a:extLst>
                <a:ext uri="{FF2B5EF4-FFF2-40B4-BE49-F238E27FC236}">
                  <a16:creationId xmlns:a16="http://schemas.microsoft.com/office/drawing/2014/main" id="{F34F5CDD-F996-4B5D-9AD7-9F66EF405F55}"/>
                </a:ext>
              </a:extLst>
            </p:cNvPr>
            <p:cNvSpPr txBox="1"/>
            <p:nvPr/>
          </p:nvSpPr>
          <p:spPr>
            <a:xfrm>
              <a:off x="2004479" y="1447318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Cornouaille (cidre)</a:t>
              </a:r>
            </a:p>
          </p:txBody>
        </p:sp>
        <p:sp>
          <p:nvSpPr>
            <p:cNvPr id="64" name="ZoneTexte 63">
              <a:hlinkClick r:id="rId18"/>
              <a:extLst>
                <a:ext uri="{FF2B5EF4-FFF2-40B4-BE49-F238E27FC236}">
                  <a16:creationId xmlns:a16="http://schemas.microsoft.com/office/drawing/2014/main" id="{8FE5891F-EE9D-47A0-BF25-9C1F701DEB21}"/>
                </a:ext>
              </a:extLst>
            </p:cNvPr>
            <p:cNvSpPr txBox="1"/>
            <p:nvPr/>
          </p:nvSpPr>
          <p:spPr>
            <a:xfrm>
              <a:off x="2004480" y="1616014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Eau-de-vie de cidre de Bretagne</a:t>
              </a:r>
            </a:p>
          </p:txBody>
        </p:sp>
        <p:sp>
          <p:nvSpPr>
            <p:cNvPr id="65" name="ZoneTexte 64">
              <a:hlinkClick r:id="rId19"/>
              <a:extLst>
                <a:ext uri="{FF2B5EF4-FFF2-40B4-BE49-F238E27FC236}">
                  <a16:creationId xmlns:a16="http://schemas.microsoft.com/office/drawing/2014/main" id="{149517BB-6685-4856-A10A-2B6E610D4395}"/>
                </a:ext>
              </a:extLst>
            </p:cNvPr>
            <p:cNvSpPr txBox="1"/>
            <p:nvPr/>
          </p:nvSpPr>
          <p:spPr>
            <a:xfrm>
              <a:off x="2004480" y="1776466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Pommeau de Bretagne</a:t>
              </a:r>
            </a:p>
          </p:txBody>
        </p:sp>
        <p:sp>
          <p:nvSpPr>
            <p:cNvPr id="66" name="ZoneTexte 65">
              <a:hlinkClick r:id="rId20"/>
              <a:extLst>
                <a:ext uri="{FF2B5EF4-FFF2-40B4-BE49-F238E27FC236}">
                  <a16:creationId xmlns:a16="http://schemas.microsoft.com/office/drawing/2014/main" id="{5D512B87-4CB6-41A9-A651-753884D4FD05}"/>
                </a:ext>
              </a:extLst>
            </p:cNvPr>
            <p:cNvSpPr txBox="1"/>
            <p:nvPr/>
          </p:nvSpPr>
          <p:spPr>
            <a:xfrm>
              <a:off x="2002974" y="1940515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16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Cidre de Bretagne/Cidre breton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D7901377-EAF1-4454-830A-90BA0812F991}"/>
                </a:ext>
              </a:extLst>
            </p:cNvPr>
            <p:cNvSpPr txBox="1"/>
            <p:nvPr/>
          </p:nvSpPr>
          <p:spPr>
            <a:xfrm>
              <a:off x="2001468" y="2099978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Bière et cervoise</a:t>
              </a:r>
            </a:p>
          </p:txBody>
        </p:sp>
        <p:sp>
          <p:nvSpPr>
            <p:cNvPr id="68" name="ZoneTexte 67">
              <a:hlinkClick r:id="rId21"/>
              <a:extLst>
                <a:ext uri="{FF2B5EF4-FFF2-40B4-BE49-F238E27FC236}">
                  <a16:creationId xmlns:a16="http://schemas.microsoft.com/office/drawing/2014/main" id="{51F309BA-9C5E-464D-BF74-7E23789F3C2F}"/>
                </a:ext>
              </a:extLst>
            </p:cNvPr>
            <p:cNvSpPr txBox="1"/>
            <p:nvPr/>
          </p:nvSpPr>
          <p:spPr>
            <a:xfrm>
              <a:off x="2001468" y="2258589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Plougastel (fraise)</a:t>
              </a:r>
            </a:p>
          </p:txBody>
        </p:sp>
        <p:sp>
          <p:nvSpPr>
            <p:cNvPr id="69" name="ZoneTexte 68">
              <a:hlinkClick r:id="rId22"/>
              <a:extLst>
                <a:ext uri="{FF2B5EF4-FFF2-40B4-BE49-F238E27FC236}">
                  <a16:creationId xmlns:a16="http://schemas.microsoft.com/office/drawing/2014/main" id="{0A0F09FC-A4B4-4D0D-99F4-89B4CBA81C3B}"/>
                </a:ext>
              </a:extLst>
            </p:cNvPr>
            <p:cNvSpPr txBox="1"/>
            <p:nvPr/>
          </p:nvSpPr>
          <p:spPr>
            <a:xfrm>
              <a:off x="2001468" y="2410888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Whisky </a:t>
              </a: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Armorik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/ EDDU</a:t>
              </a:r>
            </a:p>
          </p:txBody>
        </p:sp>
        <p:sp>
          <p:nvSpPr>
            <p:cNvPr id="70" name="ZoneTexte 69">
              <a:hlinkClick r:id="rId23"/>
              <a:extLst>
                <a:ext uri="{FF2B5EF4-FFF2-40B4-BE49-F238E27FC236}">
                  <a16:creationId xmlns:a16="http://schemas.microsoft.com/office/drawing/2014/main" id="{A5800C47-BF8B-4043-BEC2-1FDE458BF936}"/>
                </a:ext>
              </a:extLst>
            </p:cNvPr>
            <p:cNvSpPr txBox="1"/>
            <p:nvPr/>
          </p:nvSpPr>
          <p:spPr>
            <a:xfrm>
              <a:off x="1998456" y="2584409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Chouchen (hydromel en breton)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E630513E-C7C8-4356-830F-CDEF05691694}"/>
              </a:ext>
            </a:extLst>
          </p:cNvPr>
          <p:cNvGrpSpPr/>
          <p:nvPr/>
        </p:nvGrpSpPr>
        <p:grpSpPr>
          <a:xfrm>
            <a:off x="2900824" y="59541"/>
            <a:ext cx="3946595" cy="747448"/>
            <a:chOff x="2900824" y="59541"/>
            <a:chExt cx="3859676" cy="747448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25CE83D-E22E-4D43-BA92-D8BB6915EB95}"/>
                </a:ext>
              </a:extLst>
            </p:cNvPr>
            <p:cNvSpPr txBox="1"/>
            <p:nvPr/>
          </p:nvSpPr>
          <p:spPr>
            <a:xfrm>
              <a:off x="2900824" y="59541"/>
              <a:ext cx="38596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Bière « spéciales » du Nord (Stella Artois, </a:t>
              </a:r>
              <a:r>
                <a:rPr lang="fr-FR" sz="1050" dirty="0" err="1">
                  <a:latin typeface="MV Boli" panose="02000500030200090000" pitchFamily="2" charset="0"/>
                  <a:cs typeface="MV Boli" panose="02000500030200090000" pitchFamily="2" charset="0"/>
                </a:rPr>
                <a:t>Choulette</a:t>
              </a: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)</a:t>
              </a:r>
            </a:p>
          </p:txBody>
        </p:sp>
        <p:sp>
          <p:nvSpPr>
            <p:cNvPr id="71" name="ZoneTexte 70">
              <a:hlinkClick r:id="rId24"/>
              <a:extLst>
                <a:ext uri="{FF2B5EF4-FFF2-40B4-BE49-F238E27FC236}">
                  <a16:creationId xmlns:a16="http://schemas.microsoft.com/office/drawing/2014/main" id="{30CC59A9-EB7A-4D0E-9568-EDE799AAD745}"/>
                </a:ext>
              </a:extLst>
            </p:cNvPr>
            <p:cNvSpPr txBox="1"/>
            <p:nvPr/>
          </p:nvSpPr>
          <p:spPr>
            <a:xfrm>
              <a:off x="2906002" y="222451"/>
              <a:ext cx="31899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latin typeface="MV Boli" panose="02000500030200090000" pitchFamily="2" charset="0"/>
                  <a:cs typeface="MV Boli" panose="02000500030200090000" pitchFamily="2" charset="0"/>
                </a:rPr>
                <a:t>Chuche</a:t>
              </a: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fr-FR" sz="1050" dirty="0" err="1">
                  <a:latin typeface="MV Boli" panose="02000500030200090000" pitchFamily="2" charset="0"/>
                  <a:cs typeface="MV Boli" panose="02000500030200090000" pitchFamily="2" charset="0"/>
                </a:rPr>
                <a:t>Mourette</a:t>
              </a: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 (crème cassis au genièvre)</a:t>
              </a:r>
            </a:p>
          </p:txBody>
        </p:sp>
        <p:sp>
          <p:nvSpPr>
            <p:cNvPr id="72" name="ZoneTexte 71">
              <a:hlinkClick r:id="rId25"/>
              <a:extLst>
                <a:ext uri="{FF2B5EF4-FFF2-40B4-BE49-F238E27FC236}">
                  <a16:creationId xmlns:a16="http://schemas.microsoft.com/office/drawing/2014/main" id="{6AC1D57C-EE5B-4136-940F-2F5336940B2D}"/>
                </a:ext>
              </a:extLst>
            </p:cNvPr>
            <p:cNvSpPr txBox="1"/>
            <p:nvPr/>
          </p:nvSpPr>
          <p:spPr>
            <a:xfrm>
              <a:off x="2906003" y="395559"/>
              <a:ext cx="26680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IG Genièvre Flandre-Artois</a:t>
              </a:r>
            </a:p>
          </p:txBody>
        </p:sp>
        <p:sp>
          <p:nvSpPr>
            <p:cNvPr id="73" name="ZoneTexte 72">
              <a:hlinkClick r:id="rId26"/>
              <a:extLst>
                <a:ext uri="{FF2B5EF4-FFF2-40B4-BE49-F238E27FC236}">
                  <a16:creationId xmlns:a16="http://schemas.microsoft.com/office/drawing/2014/main" id="{D3F12776-AEAE-4F45-B909-44EBAE201C96}"/>
                </a:ext>
              </a:extLst>
            </p:cNvPr>
            <p:cNvSpPr txBox="1"/>
            <p:nvPr/>
          </p:nvSpPr>
          <p:spPr>
            <a:xfrm>
              <a:off x="2900824" y="553073"/>
              <a:ext cx="14600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Genièvre de Loos</a:t>
              </a:r>
            </a:p>
          </p:txBody>
        </p: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E147F834-29CB-4F61-A4EA-C7C23293589E}"/>
              </a:ext>
            </a:extLst>
          </p:cNvPr>
          <p:cNvSpPr txBox="1"/>
          <p:nvPr/>
        </p:nvSpPr>
        <p:spPr>
          <a:xfrm>
            <a:off x="5014314" y="1073752"/>
            <a:ext cx="11996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Cidre picard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D67FEA6-1668-4DE1-AA9F-01CE603139C2}"/>
              </a:ext>
            </a:extLst>
          </p:cNvPr>
          <p:cNvGrpSpPr/>
          <p:nvPr/>
        </p:nvGrpSpPr>
        <p:grpSpPr>
          <a:xfrm>
            <a:off x="6731603" y="44864"/>
            <a:ext cx="2832091" cy="572799"/>
            <a:chOff x="6731603" y="44864"/>
            <a:chExt cx="2832091" cy="572799"/>
          </a:xfrm>
        </p:grpSpPr>
        <p:sp>
          <p:nvSpPr>
            <p:cNvPr id="34" name="ZoneTexte 33">
              <a:hlinkClick r:id="rId27"/>
              <a:extLst>
                <a:ext uri="{FF2B5EF4-FFF2-40B4-BE49-F238E27FC236}">
                  <a16:creationId xmlns:a16="http://schemas.microsoft.com/office/drawing/2014/main" id="{B1FD6E0E-5381-4E95-87E1-36A5ECA7F9EA}"/>
                </a:ext>
              </a:extLst>
            </p:cNvPr>
            <p:cNvSpPr txBox="1"/>
            <p:nvPr/>
          </p:nvSpPr>
          <p:spPr>
            <a:xfrm>
              <a:off x="6738075" y="44864"/>
              <a:ext cx="2825619" cy="253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Noyau de Poissy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BFFB7090-2ACE-41A4-9858-AAB42DD9E349}"/>
                </a:ext>
              </a:extLst>
            </p:cNvPr>
            <p:cNvSpPr txBox="1"/>
            <p:nvPr/>
          </p:nvSpPr>
          <p:spPr>
            <a:xfrm>
              <a:off x="6731604" y="205265"/>
              <a:ext cx="2825619" cy="253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Vin de Suresnes, Clos-Montmartre</a:t>
              </a:r>
            </a:p>
          </p:txBody>
        </p:sp>
        <p:sp>
          <p:nvSpPr>
            <p:cNvPr id="77" name="ZoneTexte 76">
              <a:hlinkClick r:id="rId28"/>
              <a:extLst>
                <a:ext uri="{FF2B5EF4-FFF2-40B4-BE49-F238E27FC236}">
                  <a16:creationId xmlns:a16="http://schemas.microsoft.com/office/drawing/2014/main" id="{73F533B7-96E0-48E7-BF87-0329A3EB7E20}"/>
                </a:ext>
              </a:extLst>
            </p:cNvPr>
            <p:cNvSpPr txBox="1"/>
            <p:nvPr/>
          </p:nvSpPr>
          <p:spPr>
            <a:xfrm>
              <a:off x="6731603" y="363747"/>
              <a:ext cx="2825619" cy="253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/>
                  <a:cs typeface="MV Boli"/>
                </a:rPr>
                <a:t>Liqueur ST-Germain (fleurs de sureau)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B88FD71-1C89-4D8B-8F66-BECABEE2F78F}"/>
              </a:ext>
            </a:extLst>
          </p:cNvPr>
          <p:cNvGrpSpPr/>
          <p:nvPr/>
        </p:nvGrpSpPr>
        <p:grpSpPr>
          <a:xfrm>
            <a:off x="9792361" y="35011"/>
            <a:ext cx="2927074" cy="897704"/>
            <a:chOff x="9792361" y="35011"/>
            <a:chExt cx="2927074" cy="897704"/>
          </a:xfrm>
        </p:grpSpPr>
        <p:sp>
          <p:nvSpPr>
            <p:cNvPr id="36" name="ZoneTexte 35">
              <a:hlinkClick r:id="rId29"/>
              <a:extLst>
                <a:ext uri="{FF2B5EF4-FFF2-40B4-BE49-F238E27FC236}">
                  <a16:creationId xmlns:a16="http://schemas.microsoft.com/office/drawing/2014/main" id="{072988FA-03D1-4221-BCEB-685998D2BE4E}"/>
                </a:ext>
              </a:extLst>
            </p:cNvPr>
            <p:cNvSpPr txBox="1"/>
            <p:nvPr/>
          </p:nvSpPr>
          <p:spPr>
            <a:xfrm>
              <a:off x="9792361" y="35011"/>
              <a:ext cx="292707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IG Marc de Champagne/Marc Champenois/Eau-de-vie de marc champenois</a:t>
              </a:r>
            </a:p>
          </p:txBody>
        </p:sp>
        <p:sp>
          <p:nvSpPr>
            <p:cNvPr id="78" name="ZoneTexte 77">
              <a:hlinkClick r:id="rId30"/>
              <a:extLst>
                <a:ext uri="{FF2B5EF4-FFF2-40B4-BE49-F238E27FC236}">
                  <a16:creationId xmlns:a16="http://schemas.microsoft.com/office/drawing/2014/main" id="{B7D87903-47CB-46E8-BF95-96AAB0E4A599}"/>
                </a:ext>
              </a:extLst>
            </p:cNvPr>
            <p:cNvSpPr txBox="1"/>
            <p:nvPr/>
          </p:nvSpPr>
          <p:spPr>
            <a:xfrm>
              <a:off x="9792361" y="505940"/>
              <a:ext cx="29270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IG Ratafia de Champagne</a:t>
              </a:r>
            </a:p>
          </p:txBody>
        </p:sp>
        <p:sp>
          <p:nvSpPr>
            <p:cNvPr id="84" name="ZoneTexte 83">
              <a:hlinkClick r:id="rId31"/>
              <a:extLst>
                <a:ext uri="{FF2B5EF4-FFF2-40B4-BE49-F238E27FC236}">
                  <a16:creationId xmlns:a16="http://schemas.microsoft.com/office/drawing/2014/main" id="{F41E846D-D2DB-47F5-A667-8147D3740585}"/>
                </a:ext>
              </a:extLst>
            </p:cNvPr>
            <p:cNvSpPr txBox="1"/>
            <p:nvPr/>
          </p:nvSpPr>
          <p:spPr>
            <a:xfrm>
              <a:off x="9792361" y="678799"/>
              <a:ext cx="29270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Cidre du Pays d’Othe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28461C-0D8D-4DAF-84A7-1B6261E24E32}"/>
              </a:ext>
            </a:extLst>
          </p:cNvPr>
          <p:cNvGrpSpPr/>
          <p:nvPr/>
        </p:nvGrpSpPr>
        <p:grpSpPr>
          <a:xfrm>
            <a:off x="9417677" y="897497"/>
            <a:ext cx="2696054" cy="418929"/>
            <a:chOff x="9417677" y="897497"/>
            <a:chExt cx="2696054" cy="418929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BF11BE1-3615-4FB3-BD77-87E6542179FB}"/>
                </a:ext>
              </a:extLst>
            </p:cNvPr>
            <p:cNvSpPr txBox="1"/>
            <p:nvPr/>
          </p:nvSpPr>
          <p:spPr>
            <a:xfrm>
              <a:off x="9417677" y="897497"/>
              <a:ext cx="26960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Mirabelle de Lorraine (eau-de-vie)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73CCAEAA-F681-4C39-95F8-8758C6E8C0C6}"/>
                </a:ext>
              </a:extLst>
            </p:cNvPr>
            <p:cNvSpPr txBox="1"/>
            <p:nvPr/>
          </p:nvSpPr>
          <p:spPr>
            <a:xfrm>
              <a:off x="9417677" y="1062510"/>
              <a:ext cx="26960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Vodka aromatisée à la mirabelle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2FF9177-DEC7-4B20-80A3-75F0C09B77BF}"/>
              </a:ext>
            </a:extLst>
          </p:cNvPr>
          <p:cNvGrpSpPr/>
          <p:nvPr/>
        </p:nvGrpSpPr>
        <p:grpSpPr>
          <a:xfrm>
            <a:off x="9160229" y="1310731"/>
            <a:ext cx="3300089" cy="895909"/>
            <a:chOff x="9212283" y="1310731"/>
            <a:chExt cx="3300089" cy="895909"/>
          </a:xfrm>
        </p:grpSpPr>
        <p:sp>
          <p:nvSpPr>
            <p:cNvPr id="32" name="ZoneTexte 31">
              <a:hlinkClick r:id="rId32"/>
              <a:extLst>
                <a:ext uri="{FF2B5EF4-FFF2-40B4-BE49-F238E27FC236}">
                  <a16:creationId xmlns:a16="http://schemas.microsoft.com/office/drawing/2014/main" id="{F0816CA3-CDB9-4156-BC55-FEC267F6A8B6}"/>
                </a:ext>
              </a:extLst>
            </p:cNvPr>
            <p:cNvSpPr txBox="1"/>
            <p:nvPr/>
          </p:nvSpPr>
          <p:spPr>
            <a:xfrm>
              <a:off x="9212283" y="1310731"/>
              <a:ext cx="32955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Marc d’Alsace Gewurztraminer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39ECA49A-E8CC-4733-A96B-A41B355BA3BE}"/>
                </a:ext>
              </a:extLst>
            </p:cNvPr>
            <p:cNvSpPr txBox="1"/>
            <p:nvPr/>
          </p:nvSpPr>
          <p:spPr>
            <a:xfrm>
              <a:off x="9212283" y="1469481"/>
              <a:ext cx="32955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Eau-de-vie de fruits (quetsche, mûre, mirabelle, poire, kirsch)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59E7F2A1-4F2F-422A-B52A-7E97A909BB8F}"/>
                </a:ext>
              </a:extLst>
            </p:cNvPr>
            <p:cNvSpPr txBox="1"/>
            <p:nvPr/>
          </p:nvSpPr>
          <p:spPr>
            <a:xfrm>
              <a:off x="9216822" y="1792437"/>
              <a:ext cx="32955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Bières (brunes, blondes, de Mars, de Noël)</a:t>
              </a:r>
            </a:p>
          </p:txBody>
        </p:sp>
        <p:sp>
          <p:nvSpPr>
            <p:cNvPr id="88" name="ZoneTexte 87">
              <a:hlinkClick r:id="rId33"/>
              <a:extLst>
                <a:ext uri="{FF2B5EF4-FFF2-40B4-BE49-F238E27FC236}">
                  <a16:creationId xmlns:a16="http://schemas.microsoft.com/office/drawing/2014/main" id="{705070F5-C55B-4281-A15B-8F46A26A58A0}"/>
                </a:ext>
              </a:extLst>
            </p:cNvPr>
            <p:cNvSpPr txBox="1"/>
            <p:nvPr/>
          </p:nvSpPr>
          <p:spPr>
            <a:xfrm>
              <a:off x="9212283" y="1952724"/>
              <a:ext cx="32955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Whisky Meyer Pure Malt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12A1F11-746A-4926-BF98-05B65CF2EC8B}"/>
              </a:ext>
            </a:extLst>
          </p:cNvPr>
          <p:cNvGrpSpPr/>
          <p:nvPr/>
        </p:nvGrpSpPr>
        <p:grpSpPr>
          <a:xfrm>
            <a:off x="8600323" y="2664804"/>
            <a:ext cx="1752774" cy="722865"/>
            <a:chOff x="8600322" y="2664804"/>
            <a:chExt cx="1904167" cy="722865"/>
          </a:xfrm>
        </p:grpSpPr>
        <p:sp>
          <p:nvSpPr>
            <p:cNvPr id="24" name="ZoneTexte 23">
              <a:hlinkClick r:id="rId34"/>
              <a:extLst>
                <a:ext uri="{FF2B5EF4-FFF2-40B4-BE49-F238E27FC236}">
                  <a16:creationId xmlns:a16="http://schemas.microsoft.com/office/drawing/2014/main" id="{395CA7F5-9103-4695-9164-519D2F69BCD0}"/>
                </a:ext>
              </a:extLst>
            </p:cNvPr>
            <p:cNvSpPr txBox="1"/>
            <p:nvPr/>
          </p:nvSpPr>
          <p:spPr>
            <a:xfrm>
              <a:off x="8601798" y="2664804"/>
              <a:ext cx="19012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Fine de Bourgogne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89" name="ZoneTexte 88">
              <a:hlinkClick r:id="rId35"/>
              <a:extLst>
                <a:ext uri="{FF2B5EF4-FFF2-40B4-BE49-F238E27FC236}">
                  <a16:creationId xmlns:a16="http://schemas.microsoft.com/office/drawing/2014/main" id="{AA1A9DBB-4F8F-4C92-B835-04C1FC13DB88}"/>
                </a:ext>
              </a:extLst>
            </p:cNvPr>
            <p:cNvSpPr txBox="1"/>
            <p:nvPr/>
          </p:nvSpPr>
          <p:spPr>
            <a:xfrm>
              <a:off x="8601798" y="2824836"/>
              <a:ext cx="19012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Marc de Bourgogne</a:t>
              </a:r>
            </a:p>
          </p:txBody>
        </p:sp>
        <p:sp>
          <p:nvSpPr>
            <p:cNvPr id="90" name="ZoneTexte 89">
              <a:hlinkClick r:id="rId36"/>
              <a:extLst>
                <a:ext uri="{FF2B5EF4-FFF2-40B4-BE49-F238E27FC236}">
                  <a16:creationId xmlns:a16="http://schemas.microsoft.com/office/drawing/2014/main" id="{27C28C61-A86A-4D95-865C-6DDF2B6F0373}"/>
                </a:ext>
              </a:extLst>
            </p:cNvPr>
            <p:cNvSpPr txBox="1"/>
            <p:nvPr/>
          </p:nvSpPr>
          <p:spPr>
            <a:xfrm>
              <a:off x="8603274" y="2981471"/>
              <a:ext cx="19012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Ratafia de Bourgogne</a:t>
              </a:r>
            </a:p>
          </p:txBody>
        </p:sp>
        <p:sp>
          <p:nvSpPr>
            <p:cNvPr id="91" name="ZoneTexte 90">
              <a:hlinkClick r:id="rId37"/>
              <a:extLst>
                <a:ext uri="{FF2B5EF4-FFF2-40B4-BE49-F238E27FC236}">
                  <a16:creationId xmlns:a16="http://schemas.microsoft.com/office/drawing/2014/main" id="{58176DF9-E6AD-4275-89A3-63D29DBB2832}"/>
                </a:ext>
              </a:extLst>
            </p:cNvPr>
            <p:cNvSpPr txBox="1"/>
            <p:nvPr/>
          </p:nvSpPr>
          <p:spPr>
            <a:xfrm>
              <a:off x="8600322" y="3133753"/>
              <a:ext cx="19012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Crème de cassis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7234F45-BC72-4CFF-BC6C-6C745C57E1B3}"/>
              </a:ext>
            </a:extLst>
          </p:cNvPr>
          <p:cNvGrpSpPr/>
          <p:nvPr/>
        </p:nvGrpSpPr>
        <p:grpSpPr>
          <a:xfrm>
            <a:off x="2580906" y="3225384"/>
            <a:ext cx="2490403" cy="889317"/>
            <a:chOff x="2580906" y="3225384"/>
            <a:chExt cx="2490403" cy="889317"/>
          </a:xfrm>
        </p:grpSpPr>
        <p:sp>
          <p:nvSpPr>
            <p:cNvPr id="51" name="ZoneTexte 50">
              <a:hlinkClick r:id="rId38"/>
              <a:extLst>
                <a:ext uri="{FF2B5EF4-FFF2-40B4-BE49-F238E27FC236}">
                  <a16:creationId xmlns:a16="http://schemas.microsoft.com/office/drawing/2014/main" id="{2D96A1DC-A323-4A37-A7BB-05490CCAA870}"/>
                </a:ext>
              </a:extLst>
            </p:cNvPr>
            <p:cNvSpPr txBox="1"/>
            <p:nvPr/>
          </p:nvSpPr>
          <p:spPr>
            <a:xfrm>
              <a:off x="2581973" y="3225384"/>
              <a:ext cx="2489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Cidre du Perche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79F145F7-999A-427A-AE16-68826BF94B42}"/>
                </a:ext>
              </a:extLst>
            </p:cNvPr>
            <p:cNvSpPr txBox="1"/>
            <p:nvPr/>
          </p:nvSpPr>
          <p:spPr>
            <a:xfrm>
              <a:off x="2581973" y="3384834"/>
              <a:ext cx="2489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Eau-de-vie de fruits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C9E9BCBC-4D72-4042-A7DF-324C095E4928}"/>
                </a:ext>
              </a:extLst>
            </p:cNvPr>
            <p:cNvSpPr txBox="1"/>
            <p:nvPr/>
          </p:nvSpPr>
          <p:spPr>
            <a:xfrm>
              <a:off x="2581973" y="3543105"/>
              <a:ext cx="2489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fraise</a:t>
              </a:r>
            </a:p>
          </p:txBody>
        </p:sp>
        <p:sp>
          <p:nvSpPr>
            <p:cNvPr id="94" name="ZoneTexte 93">
              <a:hlinkClick r:id="rId39"/>
              <a:extLst>
                <a:ext uri="{FF2B5EF4-FFF2-40B4-BE49-F238E27FC236}">
                  <a16:creationId xmlns:a16="http://schemas.microsoft.com/office/drawing/2014/main" id="{48493639-9D15-4117-A17A-82D13BF52F91}"/>
                </a:ext>
              </a:extLst>
            </p:cNvPr>
            <p:cNvSpPr txBox="1"/>
            <p:nvPr/>
          </p:nvSpPr>
          <p:spPr>
            <a:xfrm>
              <a:off x="2581973" y="3695580"/>
              <a:ext cx="2489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Chambord (framboise)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F78040D7-E492-4046-AA78-4671D0F3BB92}"/>
                </a:ext>
              </a:extLst>
            </p:cNvPr>
            <p:cNvSpPr txBox="1"/>
            <p:nvPr/>
          </p:nvSpPr>
          <p:spPr>
            <a:xfrm>
              <a:off x="2580906" y="3860785"/>
              <a:ext cx="2489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Cidre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35DD50D-9C17-4F15-AA8B-A46305EE3E5D}"/>
              </a:ext>
            </a:extLst>
          </p:cNvPr>
          <p:cNvGrpSpPr/>
          <p:nvPr/>
        </p:nvGrpSpPr>
        <p:grpSpPr>
          <a:xfrm>
            <a:off x="142072" y="2843152"/>
            <a:ext cx="2267067" cy="1205151"/>
            <a:chOff x="142072" y="2843152"/>
            <a:chExt cx="2267067" cy="1205151"/>
          </a:xfrm>
        </p:grpSpPr>
        <p:sp>
          <p:nvSpPr>
            <p:cNvPr id="80" name="ZoneTexte 79">
              <a:hlinkClick r:id="rId40"/>
              <a:extLst>
                <a:ext uri="{FF2B5EF4-FFF2-40B4-BE49-F238E27FC236}">
                  <a16:creationId xmlns:a16="http://schemas.microsoft.com/office/drawing/2014/main" id="{4F082A11-F1AF-4271-A1D8-873B6D06D33C}"/>
                </a:ext>
              </a:extLst>
            </p:cNvPr>
            <p:cNvSpPr txBox="1"/>
            <p:nvPr/>
          </p:nvSpPr>
          <p:spPr>
            <a:xfrm>
              <a:off x="145794" y="2843152"/>
              <a:ext cx="2259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IG Pommeau du Maine</a:t>
              </a:r>
            </a:p>
          </p:txBody>
        </p:sp>
        <p:sp>
          <p:nvSpPr>
            <p:cNvPr id="97" name="ZoneTexte 96">
              <a:hlinkClick r:id="rId41"/>
              <a:extLst>
                <a:ext uri="{FF2B5EF4-FFF2-40B4-BE49-F238E27FC236}">
                  <a16:creationId xmlns:a16="http://schemas.microsoft.com/office/drawing/2014/main" id="{B5B52FCD-43F4-4898-A2FA-6048D18EF812}"/>
                </a:ext>
              </a:extLst>
            </p:cNvPr>
            <p:cNvSpPr txBox="1"/>
            <p:nvPr/>
          </p:nvSpPr>
          <p:spPr>
            <a:xfrm>
              <a:off x="142072" y="3003719"/>
              <a:ext cx="225962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Trouspinette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(ABV fruits rouges et pin)</a:t>
              </a:r>
            </a:p>
          </p:txBody>
        </p:sp>
        <p:sp>
          <p:nvSpPr>
            <p:cNvPr id="98" name="ZoneTexte 97">
              <a:hlinkClick r:id="rId42"/>
              <a:extLst>
                <a:ext uri="{FF2B5EF4-FFF2-40B4-BE49-F238E27FC236}">
                  <a16:creationId xmlns:a16="http://schemas.microsoft.com/office/drawing/2014/main" id="{8FCA8ED4-8CD4-41A7-9084-6AB171A2C912}"/>
                </a:ext>
              </a:extLst>
            </p:cNvPr>
            <p:cNvSpPr txBox="1"/>
            <p:nvPr/>
          </p:nvSpPr>
          <p:spPr>
            <a:xfrm>
              <a:off x="147152" y="3312949"/>
              <a:ext cx="2259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Cointreau</a:t>
              </a:r>
            </a:p>
          </p:txBody>
        </p:sp>
        <p:sp>
          <p:nvSpPr>
            <p:cNvPr id="99" name="ZoneTexte 98">
              <a:hlinkClick r:id="rId43"/>
              <a:extLst>
                <a:ext uri="{FF2B5EF4-FFF2-40B4-BE49-F238E27FC236}">
                  <a16:creationId xmlns:a16="http://schemas.microsoft.com/office/drawing/2014/main" id="{AF2C4960-F6EE-44D8-91DE-FB08DA5CA3C5}"/>
                </a:ext>
              </a:extLst>
            </p:cNvPr>
            <p:cNvSpPr txBox="1"/>
            <p:nvPr/>
          </p:nvSpPr>
          <p:spPr>
            <a:xfrm>
              <a:off x="147152" y="3477186"/>
              <a:ext cx="2259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Guignolet (liqueur de guignes)</a:t>
              </a:r>
            </a:p>
          </p:txBody>
        </p:sp>
        <p:sp>
          <p:nvSpPr>
            <p:cNvPr id="100" name="ZoneTexte 99">
              <a:hlinkClick r:id="rId44"/>
              <a:extLst>
                <a:ext uri="{FF2B5EF4-FFF2-40B4-BE49-F238E27FC236}">
                  <a16:creationId xmlns:a16="http://schemas.microsoft.com/office/drawing/2014/main" id="{9D4F1BAD-D01A-4563-92D9-CC1F2CB77533}"/>
                </a:ext>
              </a:extLst>
            </p:cNvPr>
            <p:cNvSpPr txBox="1"/>
            <p:nvPr/>
          </p:nvSpPr>
          <p:spPr>
            <a:xfrm>
              <a:off x="149516" y="3641423"/>
              <a:ext cx="2259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Menthe-Pastille de Giffard</a:t>
              </a:r>
            </a:p>
          </p:txBody>
        </p:sp>
        <p:sp>
          <p:nvSpPr>
            <p:cNvPr id="101" name="ZoneTexte 100">
              <a:hlinkClick r:id="rId45"/>
              <a:extLst>
                <a:ext uri="{FF2B5EF4-FFF2-40B4-BE49-F238E27FC236}">
                  <a16:creationId xmlns:a16="http://schemas.microsoft.com/office/drawing/2014/main" id="{4F16B193-147C-4E69-8BC1-777AFE3C0514}"/>
                </a:ext>
              </a:extLst>
            </p:cNvPr>
            <p:cNvSpPr txBox="1"/>
            <p:nvPr/>
          </p:nvSpPr>
          <p:spPr>
            <a:xfrm>
              <a:off x="145793" y="3794387"/>
              <a:ext cx="2259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Kamok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(liqueur de café)</a:t>
              </a: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5E806E8F-23F0-4FC4-ADBC-1949ED3DD45C}"/>
              </a:ext>
            </a:extLst>
          </p:cNvPr>
          <p:cNvGrpSpPr/>
          <p:nvPr/>
        </p:nvGrpSpPr>
        <p:grpSpPr>
          <a:xfrm>
            <a:off x="2676730" y="4878200"/>
            <a:ext cx="2206364" cy="1060014"/>
            <a:chOff x="2676730" y="4878200"/>
            <a:chExt cx="2206364" cy="1060014"/>
          </a:xfrm>
        </p:grpSpPr>
        <p:sp>
          <p:nvSpPr>
            <p:cNvPr id="49" name="ZoneTexte 48">
              <a:hlinkClick r:id="rId46"/>
              <a:extLst>
                <a:ext uri="{FF2B5EF4-FFF2-40B4-BE49-F238E27FC236}">
                  <a16:creationId xmlns:a16="http://schemas.microsoft.com/office/drawing/2014/main" id="{11BA7CA6-A180-4645-9644-E7CC9C4BF00A}"/>
                </a:ext>
              </a:extLst>
            </p:cNvPr>
            <p:cNvSpPr txBox="1"/>
            <p:nvPr/>
          </p:nvSpPr>
          <p:spPr>
            <a:xfrm>
              <a:off x="2682158" y="4878200"/>
              <a:ext cx="15044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Salers (gentiane) 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D142DE1A-9912-486F-AED5-DEFA34D3F1FA}"/>
                </a:ext>
              </a:extLst>
            </p:cNvPr>
            <p:cNvSpPr txBox="1"/>
            <p:nvPr/>
          </p:nvSpPr>
          <p:spPr>
            <a:xfrm>
              <a:off x="2687586" y="5035785"/>
              <a:ext cx="21955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Vin de noix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04DA474B-4339-4D60-B591-282D380038FC}"/>
                </a:ext>
              </a:extLst>
            </p:cNvPr>
            <p:cNvSpPr txBox="1"/>
            <p:nvPr/>
          </p:nvSpPr>
          <p:spPr>
            <a:xfrm>
              <a:off x="2676730" y="5192468"/>
              <a:ext cx="21955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noix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2C486789-27EE-4350-B02E-AA5A4690C926}"/>
                </a:ext>
              </a:extLst>
            </p:cNvPr>
            <p:cNvSpPr txBox="1"/>
            <p:nvPr/>
          </p:nvSpPr>
          <p:spPr>
            <a:xfrm>
              <a:off x="2687586" y="5353390"/>
              <a:ext cx="21955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châtaigne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5F892BF3-C6A7-4528-B1B2-48923B34ADCB}"/>
                </a:ext>
              </a:extLst>
            </p:cNvPr>
            <p:cNvSpPr txBox="1"/>
            <p:nvPr/>
          </p:nvSpPr>
          <p:spPr>
            <a:xfrm>
              <a:off x="2684872" y="5519751"/>
              <a:ext cx="21955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Eau-de-vie de prune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2D0F7A1-054F-46A5-8402-DC378AC7DB6D}"/>
                </a:ext>
              </a:extLst>
            </p:cNvPr>
            <p:cNvSpPr txBox="1"/>
            <p:nvPr/>
          </p:nvSpPr>
          <p:spPr>
            <a:xfrm>
              <a:off x="2683515" y="5684298"/>
              <a:ext cx="21955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Eau-de-vie de baie de houx</a:t>
              </a:r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D89A8C22-6E0F-4974-850D-39122C1FE39A}"/>
              </a:ext>
            </a:extLst>
          </p:cNvPr>
          <p:cNvGrpSpPr/>
          <p:nvPr/>
        </p:nvGrpSpPr>
        <p:grpSpPr>
          <a:xfrm>
            <a:off x="3732800" y="5999412"/>
            <a:ext cx="1230268" cy="893752"/>
            <a:chOff x="3732800" y="5999412"/>
            <a:chExt cx="1230268" cy="893752"/>
          </a:xfrm>
        </p:grpSpPr>
        <p:sp>
          <p:nvSpPr>
            <p:cNvPr id="45" name="ZoneTexte 44">
              <a:hlinkClick r:id="rId47"/>
              <a:extLst>
                <a:ext uri="{FF2B5EF4-FFF2-40B4-BE49-F238E27FC236}">
                  <a16:creationId xmlns:a16="http://schemas.microsoft.com/office/drawing/2014/main" id="{1EDEC25A-4A91-4F4C-8562-49379A76746A}"/>
                </a:ext>
              </a:extLst>
            </p:cNvPr>
            <p:cNvSpPr txBox="1"/>
            <p:nvPr/>
          </p:nvSpPr>
          <p:spPr>
            <a:xfrm>
              <a:off x="3732800" y="5999412"/>
              <a:ext cx="12267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Fine Bordeaux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10" name="ZoneTexte 109">
              <a:hlinkClick r:id="rId48"/>
              <a:extLst>
                <a:ext uri="{FF2B5EF4-FFF2-40B4-BE49-F238E27FC236}">
                  <a16:creationId xmlns:a16="http://schemas.microsoft.com/office/drawing/2014/main" id="{E07456ED-BC30-4F18-AFE4-8878734B7B1D}"/>
                </a:ext>
              </a:extLst>
            </p:cNvPr>
            <p:cNvSpPr txBox="1"/>
            <p:nvPr/>
          </p:nvSpPr>
          <p:spPr>
            <a:xfrm>
              <a:off x="3732800" y="6149291"/>
              <a:ext cx="12267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Lillet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12" name="ZoneTexte 111">
              <a:hlinkClick r:id="rId49"/>
              <a:extLst>
                <a:ext uri="{FF2B5EF4-FFF2-40B4-BE49-F238E27FC236}">
                  <a16:creationId xmlns:a16="http://schemas.microsoft.com/office/drawing/2014/main" id="{DBC73B7B-FCC2-4904-96E4-0221EB556E94}"/>
                </a:ext>
              </a:extLst>
            </p:cNvPr>
            <p:cNvSpPr txBox="1"/>
            <p:nvPr/>
          </p:nvSpPr>
          <p:spPr>
            <a:xfrm>
              <a:off x="3736290" y="6310786"/>
              <a:ext cx="12267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Izarra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13" name="ZoneTexte 112">
              <a:hlinkClick r:id="rId50"/>
              <a:extLst>
                <a:ext uri="{FF2B5EF4-FFF2-40B4-BE49-F238E27FC236}">
                  <a16:creationId xmlns:a16="http://schemas.microsoft.com/office/drawing/2014/main" id="{7D908C19-9459-4FA6-8539-7609EF3CC27F}"/>
                </a:ext>
              </a:extLst>
            </p:cNvPr>
            <p:cNvSpPr txBox="1"/>
            <p:nvPr/>
          </p:nvSpPr>
          <p:spPr>
            <a:xfrm>
              <a:off x="3732800" y="6478264"/>
              <a:ext cx="12267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Vodka Pyla</a:t>
              </a:r>
            </a:p>
          </p:txBody>
        </p:sp>
        <p:sp>
          <p:nvSpPr>
            <p:cNvPr id="114" name="ZoneTexte 113">
              <a:hlinkClick r:id="rId51"/>
              <a:extLst>
                <a:ext uri="{FF2B5EF4-FFF2-40B4-BE49-F238E27FC236}">
                  <a16:creationId xmlns:a16="http://schemas.microsoft.com/office/drawing/2014/main" id="{A0E1B523-D243-4A3C-BC85-1A39B943B8D2}"/>
                </a:ext>
              </a:extLst>
            </p:cNvPr>
            <p:cNvSpPr txBox="1"/>
            <p:nvPr/>
          </p:nvSpPr>
          <p:spPr>
            <a:xfrm>
              <a:off x="3732800" y="6639248"/>
              <a:ext cx="12267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Marie </a:t>
              </a: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Brizard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B2922788-4A4D-4188-9A98-9EAE5F7D47E7}"/>
              </a:ext>
            </a:extLst>
          </p:cNvPr>
          <p:cNvGrpSpPr/>
          <p:nvPr/>
        </p:nvGrpSpPr>
        <p:grpSpPr>
          <a:xfrm>
            <a:off x="5140743" y="5150648"/>
            <a:ext cx="2135089" cy="1710406"/>
            <a:chOff x="5140743" y="5150648"/>
            <a:chExt cx="2265895" cy="1710406"/>
          </a:xfrm>
        </p:grpSpPr>
        <p:sp>
          <p:nvSpPr>
            <p:cNvPr id="115" name="ZoneTexte 114">
              <a:hlinkClick r:id="rId52"/>
              <a:extLst>
                <a:ext uri="{FF2B5EF4-FFF2-40B4-BE49-F238E27FC236}">
                  <a16:creationId xmlns:a16="http://schemas.microsoft.com/office/drawing/2014/main" id="{15D70C63-5F62-492C-942B-3B8EF3F7E268}"/>
                </a:ext>
              </a:extLst>
            </p:cNvPr>
            <p:cNvSpPr txBox="1"/>
            <p:nvPr/>
          </p:nvSpPr>
          <p:spPr>
            <a:xfrm>
              <a:off x="5147057" y="5150648"/>
              <a:ext cx="2253263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Armagnac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Armagnac Blanche Armagnac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Bas Armagnac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Armagnac </a:t>
              </a:r>
              <a:r>
                <a:rPr lang="fr-FR" sz="1050" dirty="0" err="1">
                  <a:latin typeface="MV Boli" panose="02000500030200090000" pitchFamily="2" charset="0"/>
                  <a:cs typeface="MV Boli" panose="02000500030200090000" pitchFamily="2" charset="0"/>
                </a:rPr>
                <a:t>Ténarèze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Haut Armagnac</a:t>
              </a:r>
            </a:p>
          </p:txBody>
        </p:sp>
        <p:sp>
          <p:nvSpPr>
            <p:cNvPr id="116" name="ZoneTexte 115">
              <a:hlinkClick r:id="rId53"/>
              <a:extLst>
                <a:ext uri="{FF2B5EF4-FFF2-40B4-BE49-F238E27FC236}">
                  <a16:creationId xmlns:a16="http://schemas.microsoft.com/office/drawing/2014/main" id="{513B62DE-137B-4E3B-B85D-A1B027F3DCA8}"/>
                </a:ext>
              </a:extLst>
            </p:cNvPr>
            <p:cNvSpPr txBox="1"/>
            <p:nvPr/>
          </p:nvSpPr>
          <p:spPr>
            <a:xfrm>
              <a:off x="5147060" y="5959248"/>
              <a:ext cx="22532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Floc de Gascogne</a:t>
              </a:r>
            </a:p>
          </p:txBody>
        </p:sp>
        <p:sp>
          <p:nvSpPr>
            <p:cNvPr id="117" name="ZoneTexte 116">
              <a:hlinkClick r:id="rId54"/>
              <a:extLst>
                <a:ext uri="{FF2B5EF4-FFF2-40B4-BE49-F238E27FC236}">
                  <a16:creationId xmlns:a16="http://schemas.microsoft.com/office/drawing/2014/main" id="{197DC9F7-09C1-4FFD-94FD-A24E8DE8991F}"/>
                </a:ext>
              </a:extLst>
            </p:cNvPr>
            <p:cNvSpPr txBox="1"/>
            <p:nvPr/>
          </p:nvSpPr>
          <p:spPr>
            <a:xfrm>
              <a:off x="5153375" y="6118744"/>
              <a:ext cx="22532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Pousse Rapière</a:t>
              </a:r>
            </a:p>
          </p:txBody>
        </p:sp>
        <p:sp>
          <p:nvSpPr>
            <p:cNvPr id="118" name="ZoneTexte 117">
              <a:hlinkClick r:id="rId55"/>
              <a:extLst>
                <a:ext uri="{FF2B5EF4-FFF2-40B4-BE49-F238E27FC236}">
                  <a16:creationId xmlns:a16="http://schemas.microsoft.com/office/drawing/2014/main" id="{98739E25-5DD9-4DE4-8D6B-C57AE55A04B8}"/>
                </a:ext>
              </a:extLst>
            </p:cNvPr>
            <p:cNvSpPr txBox="1"/>
            <p:nvPr/>
          </p:nvSpPr>
          <p:spPr>
            <a:xfrm>
              <a:off x="5147059" y="6284411"/>
              <a:ext cx="22532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Hypocras</a:t>
              </a:r>
            </a:p>
          </p:txBody>
        </p:sp>
        <p:sp>
          <p:nvSpPr>
            <p:cNvPr id="120" name="ZoneTexte 119">
              <a:hlinkClick r:id="rId56"/>
              <a:extLst>
                <a:ext uri="{FF2B5EF4-FFF2-40B4-BE49-F238E27FC236}">
                  <a16:creationId xmlns:a16="http://schemas.microsoft.com/office/drawing/2014/main" id="{B61BEEFA-480E-4DB5-823E-2C8B2E6AEB1D}"/>
                </a:ext>
              </a:extLst>
            </p:cNvPr>
            <p:cNvSpPr txBox="1"/>
            <p:nvPr/>
          </p:nvSpPr>
          <p:spPr>
            <a:xfrm>
              <a:off x="5147057" y="6447122"/>
              <a:ext cx="22532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violette</a:t>
              </a:r>
            </a:p>
          </p:txBody>
        </p:sp>
        <p:sp>
          <p:nvSpPr>
            <p:cNvPr id="121" name="ZoneTexte 120">
              <a:hlinkClick r:id="rId57"/>
              <a:extLst>
                <a:ext uri="{FF2B5EF4-FFF2-40B4-BE49-F238E27FC236}">
                  <a16:creationId xmlns:a16="http://schemas.microsoft.com/office/drawing/2014/main" id="{B29DD1FF-3A23-4EE2-B879-2068AE07AF73}"/>
                </a:ext>
              </a:extLst>
            </p:cNvPr>
            <p:cNvSpPr txBox="1"/>
            <p:nvPr/>
          </p:nvSpPr>
          <p:spPr>
            <a:xfrm>
              <a:off x="5140743" y="6607138"/>
              <a:ext cx="22532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Get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27</a:t>
              </a:r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77683E07-2F14-417E-82AF-857DB0884873}"/>
              </a:ext>
            </a:extLst>
          </p:cNvPr>
          <p:cNvGrpSpPr/>
          <p:nvPr/>
        </p:nvGrpSpPr>
        <p:grpSpPr>
          <a:xfrm>
            <a:off x="7053760" y="5923631"/>
            <a:ext cx="1302777" cy="566262"/>
            <a:chOff x="7053761" y="5923631"/>
            <a:chExt cx="2059613" cy="566262"/>
          </a:xfrm>
        </p:grpSpPr>
        <p:sp>
          <p:nvSpPr>
            <p:cNvPr id="41" name="ZoneTexte 40">
              <a:hlinkClick r:id="rId58"/>
              <a:extLst>
                <a:ext uri="{FF2B5EF4-FFF2-40B4-BE49-F238E27FC236}">
                  <a16:creationId xmlns:a16="http://schemas.microsoft.com/office/drawing/2014/main" id="{63A553B1-6723-4E16-8BD1-3184EA6D31FB}"/>
                </a:ext>
              </a:extLst>
            </p:cNvPr>
            <p:cNvSpPr txBox="1"/>
            <p:nvPr/>
          </p:nvSpPr>
          <p:spPr>
            <a:xfrm>
              <a:off x="7053761" y="5923631"/>
              <a:ext cx="179178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Noily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Prat</a:t>
              </a:r>
            </a:p>
          </p:txBody>
        </p:sp>
        <p:sp>
          <p:nvSpPr>
            <p:cNvPr id="123" name="ZoneTexte 122">
              <a:hlinkClick r:id="rId59"/>
              <a:extLst>
                <a:ext uri="{FF2B5EF4-FFF2-40B4-BE49-F238E27FC236}">
                  <a16:creationId xmlns:a16="http://schemas.microsoft.com/office/drawing/2014/main" id="{5BDFE41D-1F7A-47A6-8E83-6086B889B323}"/>
                </a:ext>
              </a:extLst>
            </p:cNvPr>
            <p:cNvSpPr txBox="1"/>
            <p:nvPr/>
          </p:nvSpPr>
          <p:spPr>
            <a:xfrm>
              <a:off x="7053761" y="6081129"/>
              <a:ext cx="19012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Byrrh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24" name="ZoneTexte 123">
              <a:hlinkClick r:id="rId60"/>
              <a:extLst>
                <a:ext uri="{FF2B5EF4-FFF2-40B4-BE49-F238E27FC236}">
                  <a16:creationId xmlns:a16="http://schemas.microsoft.com/office/drawing/2014/main" id="{A5A1EFEC-C0E1-4241-B82E-8741DCBFE8D1}"/>
                </a:ext>
              </a:extLst>
            </p:cNvPr>
            <p:cNvSpPr txBox="1"/>
            <p:nvPr/>
          </p:nvSpPr>
          <p:spPr>
            <a:xfrm>
              <a:off x="7053761" y="6235977"/>
              <a:ext cx="205961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La Carthagène</a:t>
              </a:r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3DA412E4-0EA2-46B4-B4FD-384DFC096EB4}"/>
              </a:ext>
            </a:extLst>
          </p:cNvPr>
          <p:cNvGrpSpPr/>
          <p:nvPr/>
        </p:nvGrpSpPr>
        <p:grpSpPr>
          <a:xfrm>
            <a:off x="7399213" y="4991152"/>
            <a:ext cx="1202585" cy="738664"/>
            <a:chOff x="7399213" y="4991152"/>
            <a:chExt cx="1202585" cy="738664"/>
          </a:xfrm>
        </p:grpSpPr>
        <p:sp>
          <p:nvSpPr>
            <p:cNvPr id="107" name="ZoneTexte 106">
              <a:hlinkClick r:id="rId61"/>
              <a:extLst>
                <a:ext uri="{FF2B5EF4-FFF2-40B4-BE49-F238E27FC236}">
                  <a16:creationId xmlns:a16="http://schemas.microsoft.com/office/drawing/2014/main" id="{30DB308F-099E-4544-B194-E7016DE8F62D}"/>
                </a:ext>
              </a:extLst>
            </p:cNvPr>
            <p:cNvSpPr txBox="1"/>
            <p:nvPr/>
          </p:nvSpPr>
          <p:spPr>
            <a:xfrm>
              <a:off x="7399213" y="4991152"/>
              <a:ext cx="12025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Avèze (gentiane)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2AB5C942-75EF-409C-8006-9ED243E9EE74}"/>
                </a:ext>
              </a:extLst>
            </p:cNvPr>
            <p:cNvSpPr txBox="1"/>
            <p:nvPr/>
          </p:nvSpPr>
          <p:spPr>
            <a:xfrm>
              <a:off x="7399213" y="5314318"/>
              <a:ext cx="12025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Verveine du Velay</a:t>
              </a:r>
            </a:p>
          </p:txBody>
        </p:sp>
      </p:grp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34A58C48-372F-4E86-B777-715329E3AE93}"/>
              </a:ext>
            </a:extLst>
          </p:cNvPr>
          <p:cNvGrpSpPr/>
          <p:nvPr/>
        </p:nvGrpSpPr>
        <p:grpSpPr>
          <a:xfrm>
            <a:off x="8897450" y="5104249"/>
            <a:ext cx="3053155" cy="1206537"/>
            <a:chOff x="8961289" y="5063061"/>
            <a:chExt cx="3053155" cy="1206537"/>
          </a:xfrm>
        </p:grpSpPr>
        <p:sp>
          <p:nvSpPr>
            <p:cNvPr id="39" name="ZoneTexte 38">
              <a:hlinkClick r:id="rId62"/>
              <a:extLst>
                <a:ext uri="{FF2B5EF4-FFF2-40B4-BE49-F238E27FC236}">
                  <a16:creationId xmlns:a16="http://schemas.microsoft.com/office/drawing/2014/main" id="{74755BCF-9173-4AC3-B10D-0221071D3A57}"/>
                </a:ext>
              </a:extLst>
            </p:cNvPr>
            <p:cNvSpPr txBox="1"/>
            <p:nvPr/>
          </p:nvSpPr>
          <p:spPr>
            <a:xfrm>
              <a:off x="8961291" y="5063061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Bière Pietra (châtaignes)</a:t>
              </a:r>
            </a:p>
          </p:txBody>
        </p:sp>
        <p:sp>
          <p:nvSpPr>
            <p:cNvPr id="128" name="ZoneTexte 127">
              <a:hlinkClick r:id="rId63"/>
              <a:extLst>
                <a:ext uri="{FF2B5EF4-FFF2-40B4-BE49-F238E27FC236}">
                  <a16:creationId xmlns:a16="http://schemas.microsoft.com/office/drawing/2014/main" id="{B21D6940-49B3-4E18-9621-96F7A6B9D76A}"/>
                </a:ext>
              </a:extLst>
            </p:cNvPr>
            <p:cNvSpPr txBox="1"/>
            <p:nvPr/>
          </p:nvSpPr>
          <p:spPr>
            <a:xfrm>
              <a:off x="8961291" y="5222546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Rappu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(VDL)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7F84C520-197E-4107-B99F-A3449EEFFDEE}"/>
                </a:ext>
              </a:extLst>
            </p:cNvPr>
            <p:cNvSpPr txBox="1"/>
            <p:nvPr/>
          </p:nvSpPr>
          <p:spPr>
            <a:xfrm>
              <a:off x="8961291" y="5386130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 </a:t>
              </a: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Catagny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(apéritif à base de châtaignes)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3A681B22-9D0E-4851-8110-9EF40C1EB8BF}"/>
                </a:ext>
              </a:extLst>
            </p:cNvPr>
            <p:cNvSpPr txBox="1"/>
            <p:nvPr/>
          </p:nvSpPr>
          <p:spPr>
            <a:xfrm>
              <a:off x="8961291" y="5543710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plantes du maquis</a:t>
              </a:r>
            </a:p>
          </p:txBody>
        </p:sp>
        <p:sp>
          <p:nvSpPr>
            <p:cNvPr id="132" name="ZoneTexte 131">
              <a:hlinkClick r:id="rId64"/>
              <a:extLst>
                <a:ext uri="{FF2B5EF4-FFF2-40B4-BE49-F238E27FC236}">
                  <a16:creationId xmlns:a16="http://schemas.microsoft.com/office/drawing/2014/main" id="{FE4C6AD4-2620-4F81-9ADA-6286E9F58E88}"/>
                </a:ext>
              </a:extLst>
            </p:cNvPr>
            <p:cNvSpPr txBox="1"/>
            <p:nvPr/>
          </p:nvSpPr>
          <p:spPr>
            <a:xfrm>
              <a:off x="8961290" y="5703700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</a:t>
              </a: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Osini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(châtaignes)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EDB9F865-60BB-47B4-8152-1F0E8A460B97}"/>
                </a:ext>
              </a:extLst>
            </p:cNvPr>
            <p:cNvSpPr txBox="1"/>
            <p:nvPr/>
          </p:nvSpPr>
          <p:spPr>
            <a:xfrm>
              <a:off x="8961289" y="5863568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Bonapartine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(liqueur de mandarine)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C117972E-CCBE-47C7-AFB6-BCC26110C519}"/>
                </a:ext>
              </a:extLst>
            </p:cNvPr>
            <p:cNvSpPr txBox="1"/>
            <p:nvPr/>
          </p:nvSpPr>
          <p:spPr>
            <a:xfrm>
              <a:off x="8961289" y="6015682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Cédratine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(liqueur de cédrat)</a:t>
              </a:r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B6CE9530-5B50-444F-97E7-71BCC9954DF7}"/>
              </a:ext>
            </a:extLst>
          </p:cNvPr>
          <p:cNvGrpSpPr/>
          <p:nvPr/>
        </p:nvGrpSpPr>
        <p:grpSpPr>
          <a:xfrm>
            <a:off x="9055640" y="4378953"/>
            <a:ext cx="2406519" cy="730823"/>
            <a:chOff x="9055640" y="4378953"/>
            <a:chExt cx="2406519" cy="730823"/>
          </a:xfrm>
        </p:grpSpPr>
        <p:sp>
          <p:nvSpPr>
            <p:cNvPr id="30" name="ZoneTexte 29">
              <a:hlinkClick r:id="rId65"/>
              <a:extLst>
                <a:ext uri="{FF2B5EF4-FFF2-40B4-BE49-F238E27FC236}">
                  <a16:creationId xmlns:a16="http://schemas.microsoft.com/office/drawing/2014/main" id="{F0E03478-83F6-4A70-ADFD-D580A7A214D6}"/>
                </a:ext>
              </a:extLst>
            </p:cNvPr>
            <p:cNvSpPr txBox="1"/>
            <p:nvPr/>
          </p:nvSpPr>
          <p:spPr>
            <a:xfrm>
              <a:off x="9057420" y="4378953"/>
              <a:ext cx="24047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Marc de Provence GARLABAN</a:t>
              </a:r>
            </a:p>
          </p:txBody>
        </p:sp>
        <p:sp>
          <p:nvSpPr>
            <p:cNvPr id="137" name="ZoneTexte 136">
              <a:hlinkClick r:id="rId66"/>
              <a:extLst>
                <a:ext uri="{FF2B5EF4-FFF2-40B4-BE49-F238E27FC236}">
                  <a16:creationId xmlns:a16="http://schemas.microsoft.com/office/drawing/2014/main" id="{B1168839-FF86-4547-8462-FE9180FD315D}"/>
                </a:ext>
              </a:extLst>
            </p:cNvPr>
            <p:cNvSpPr txBox="1"/>
            <p:nvPr/>
          </p:nvSpPr>
          <p:spPr>
            <a:xfrm>
              <a:off x="9056530" y="4536446"/>
              <a:ext cx="24047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Pastis de Marseille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E9ED8602-EB2C-4E45-8784-F7860D830DA3}"/>
                </a:ext>
              </a:extLst>
            </p:cNvPr>
            <p:cNvSpPr txBox="1"/>
            <p:nvPr/>
          </p:nvSpPr>
          <p:spPr>
            <a:xfrm>
              <a:off x="9056530" y="4695931"/>
              <a:ext cx="24047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Frigolet (miel et plantes)</a:t>
              </a:r>
            </a:p>
          </p:txBody>
        </p:sp>
        <p:sp>
          <p:nvSpPr>
            <p:cNvPr id="139" name="ZoneTexte 138">
              <a:hlinkClick r:id="rId67"/>
              <a:extLst>
                <a:ext uri="{FF2B5EF4-FFF2-40B4-BE49-F238E27FC236}">
                  <a16:creationId xmlns:a16="http://schemas.microsoft.com/office/drawing/2014/main" id="{E0887B3B-D237-438A-BE25-FB06A4189ADB}"/>
                </a:ext>
              </a:extLst>
            </p:cNvPr>
            <p:cNvSpPr txBox="1"/>
            <p:nvPr/>
          </p:nvSpPr>
          <p:spPr>
            <a:xfrm>
              <a:off x="9055640" y="4855860"/>
              <a:ext cx="24047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Lérina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5A5E03FD-E8AF-4A76-B289-AE2B3AD4ABDF}"/>
              </a:ext>
            </a:extLst>
          </p:cNvPr>
          <p:cNvGrpSpPr/>
          <p:nvPr/>
        </p:nvGrpSpPr>
        <p:grpSpPr>
          <a:xfrm>
            <a:off x="9971136" y="3533263"/>
            <a:ext cx="2220864" cy="895576"/>
            <a:chOff x="9971136" y="3533263"/>
            <a:chExt cx="2220864" cy="895576"/>
          </a:xfrm>
        </p:grpSpPr>
        <p:sp>
          <p:nvSpPr>
            <p:cNvPr id="26" name="ZoneTexte 25">
              <a:hlinkClick r:id="rId68"/>
              <a:extLst>
                <a:ext uri="{FF2B5EF4-FFF2-40B4-BE49-F238E27FC236}">
                  <a16:creationId xmlns:a16="http://schemas.microsoft.com/office/drawing/2014/main" id="{1BA61E5A-335F-44C8-A881-84B2871126B9}"/>
                </a:ext>
              </a:extLst>
            </p:cNvPr>
            <p:cNvSpPr txBox="1"/>
            <p:nvPr/>
          </p:nvSpPr>
          <p:spPr>
            <a:xfrm>
              <a:off x="9971136" y="3533263"/>
              <a:ext cx="222086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Antésite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(concentré réglisse)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42" name="ZoneTexte 141">
              <a:hlinkClick r:id="rId69"/>
              <a:extLst>
                <a:ext uri="{FF2B5EF4-FFF2-40B4-BE49-F238E27FC236}">
                  <a16:creationId xmlns:a16="http://schemas.microsoft.com/office/drawing/2014/main" id="{2D22D654-FB56-433D-B914-4DB029EB914F}"/>
                </a:ext>
              </a:extLst>
            </p:cNvPr>
            <p:cNvSpPr txBox="1"/>
            <p:nvPr/>
          </p:nvSpPr>
          <p:spPr>
            <a:xfrm>
              <a:off x="9971136" y="3695580"/>
              <a:ext cx="222086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Chartreuse</a:t>
              </a:r>
            </a:p>
          </p:txBody>
        </p:sp>
        <p:sp>
          <p:nvSpPr>
            <p:cNvPr id="143" name="ZoneTexte 142">
              <a:hlinkClick r:id="rId70"/>
              <a:extLst>
                <a:ext uri="{FF2B5EF4-FFF2-40B4-BE49-F238E27FC236}">
                  <a16:creationId xmlns:a16="http://schemas.microsoft.com/office/drawing/2014/main" id="{3F7CBDEE-7EBB-482C-B830-3124D49F7554}"/>
                </a:ext>
              </a:extLst>
            </p:cNvPr>
            <p:cNvSpPr txBox="1"/>
            <p:nvPr/>
          </p:nvSpPr>
          <p:spPr>
            <a:xfrm>
              <a:off x="9971136" y="3855065"/>
              <a:ext cx="222086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Génépi</a:t>
              </a:r>
            </a:p>
          </p:txBody>
        </p:sp>
        <p:sp>
          <p:nvSpPr>
            <p:cNvPr id="144" name="ZoneTexte 143">
              <a:hlinkClick r:id="rId71"/>
              <a:extLst>
                <a:ext uri="{FF2B5EF4-FFF2-40B4-BE49-F238E27FC236}">
                  <a16:creationId xmlns:a16="http://schemas.microsoft.com/office/drawing/2014/main" id="{E863B1DB-F25A-4A63-92CB-6FA94C0FBA45}"/>
                </a:ext>
              </a:extLst>
            </p:cNvPr>
            <p:cNvSpPr txBox="1"/>
            <p:nvPr/>
          </p:nvSpPr>
          <p:spPr>
            <a:xfrm>
              <a:off x="9971136" y="4010028"/>
              <a:ext cx="222086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Vermouth de Chambéry</a:t>
              </a:r>
            </a:p>
          </p:txBody>
        </p:sp>
        <p:sp>
          <p:nvSpPr>
            <p:cNvPr id="145" name="ZoneTexte 144">
              <a:hlinkClick r:id="rId72"/>
              <a:extLst>
                <a:ext uri="{FF2B5EF4-FFF2-40B4-BE49-F238E27FC236}">
                  <a16:creationId xmlns:a16="http://schemas.microsoft.com/office/drawing/2014/main" id="{D4C82EEE-AA21-45AB-B760-3277AE27986E}"/>
                </a:ext>
              </a:extLst>
            </p:cNvPr>
            <p:cNvSpPr txBox="1"/>
            <p:nvPr/>
          </p:nvSpPr>
          <p:spPr>
            <a:xfrm>
              <a:off x="9971136" y="4174923"/>
              <a:ext cx="222086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/>
                  <a:cs typeface="MV Boli"/>
                </a:rPr>
                <a:t>Saké (les larmes du Levant)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579F8825-AF71-4AB8-8B4E-C1F62DD94D31}"/>
              </a:ext>
            </a:extLst>
          </p:cNvPr>
          <p:cNvGrpSpPr/>
          <p:nvPr/>
        </p:nvGrpSpPr>
        <p:grpSpPr>
          <a:xfrm>
            <a:off x="10187520" y="2188004"/>
            <a:ext cx="2272798" cy="1371121"/>
            <a:chOff x="10187520" y="2188004"/>
            <a:chExt cx="2272798" cy="1371121"/>
          </a:xfrm>
        </p:grpSpPr>
        <p:sp>
          <p:nvSpPr>
            <p:cNvPr id="20" name="ZoneTexte 19">
              <a:hlinkClick r:id="rId73"/>
              <a:extLst>
                <a:ext uri="{FF2B5EF4-FFF2-40B4-BE49-F238E27FC236}">
                  <a16:creationId xmlns:a16="http://schemas.microsoft.com/office/drawing/2014/main" id="{FC5205ED-3B61-4B44-A8A4-07579BB8BD3B}"/>
                </a:ext>
              </a:extLst>
            </p:cNvPr>
            <p:cNvSpPr txBox="1"/>
            <p:nvPr/>
          </p:nvSpPr>
          <p:spPr>
            <a:xfrm>
              <a:off x="10187520" y="2188004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Kirsch de Fougerolles</a:t>
              </a:r>
            </a:p>
          </p:txBody>
        </p:sp>
        <p:sp>
          <p:nvSpPr>
            <p:cNvPr id="149" name="ZoneTexte 148">
              <a:hlinkClick r:id="rId74"/>
              <a:extLst>
                <a:ext uri="{FF2B5EF4-FFF2-40B4-BE49-F238E27FC236}">
                  <a16:creationId xmlns:a16="http://schemas.microsoft.com/office/drawing/2014/main" id="{EE9583D3-178E-4080-A55B-86A7A76565AE}"/>
                </a:ext>
              </a:extLst>
            </p:cNvPr>
            <p:cNvSpPr txBox="1"/>
            <p:nvPr/>
          </p:nvSpPr>
          <p:spPr>
            <a:xfrm>
              <a:off x="10187520" y="2345308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Macvin du Jura</a:t>
              </a:r>
            </a:p>
          </p:txBody>
        </p:sp>
        <p:sp>
          <p:nvSpPr>
            <p:cNvPr id="150" name="ZoneTexte 149">
              <a:hlinkClick r:id="rId75"/>
              <a:extLst>
                <a:ext uri="{FF2B5EF4-FFF2-40B4-BE49-F238E27FC236}">
                  <a16:creationId xmlns:a16="http://schemas.microsoft.com/office/drawing/2014/main" id="{55E9B9EA-9DE9-4691-8A09-8CC9DA0B4A66}"/>
                </a:ext>
              </a:extLst>
            </p:cNvPr>
            <p:cNvSpPr txBox="1"/>
            <p:nvPr/>
          </p:nvSpPr>
          <p:spPr>
            <a:xfrm>
              <a:off x="10187520" y="2505290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Marc du Jura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F19458B7-13E3-4597-8234-A167FDB3E007}"/>
                </a:ext>
              </a:extLst>
            </p:cNvPr>
            <p:cNvSpPr txBox="1"/>
            <p:nvPr/>
          </p:nvSpPr>
          <p:spPr>
            <a:xfrm>
              <a:off x="10187520" y="2658222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Eaux-de-vie de Fougerolles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81AEB660-CCA9-4BC3-BB47-0197B842B781}"/>
                </a:ext>
              </a:extLst>
            </p:cNvPr>
            <p:cNvSpPr txBox="1"/>
            <p:nvPr/>
          </p:nvSpPr>
          <p:spPr>
            <a:xfrm>
              <a:off x="10187520" y="2829700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sapin</a:t>
              </a:r>
            </a:p>
          </p:txBody>
        </p:sp>
        <p:sp>
          <p:nvSpPr>
            <p:cNvPr id="153" name="ZoneTexte 152">
              <a:hlinkClick r:id="rId76"/>
              <a:extLst>
                <a:ext uri="{FF2B5EF4-FFF2-40B4-BE49-F238E27FC236}">
                  <a16:creationId xmlns:a16="http://schemas.microsoft.com/office/drawing/2014/main" id="{6DD772BA-A9D2-4686-A868-A831B2FE64F5}"/>
                </a:ext>
              </a:extLst>
            </p:cNvPr>
            <p:cNvSpPr txBox="1"/>
            <p:nvPr/>
          </p:nvSpPr>
          <p:spPr>
            <a:xfrm>
              <a:off x="10187520" y="2988542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Anis de Pontarlier</a:t>
              </a:r>
            </a:p>
          </p:txBody>
        </p:sp>
        <p:sp>
          <p:nvSpPr>
            <p:cNvPr id="155" name="ZoneTexte 154">
              <a:hlinkClick r:id="rId77"/>
              <a:extLst>
                <a:ext uri="{FF2B5EF4-FFF2-40B4-BE49-F238E27FC236}">
                  <a16:creationId xmlns:a16="http://schemas.microsoft.com/office/drawing/2014/main" id="{99F3D281-36E8-446F-9317-AB127B728B4F}"/>
                </a:ext>
              </a:extLst>
            </p:cNvPr>
            <p:cNvSpPr txBox="1"/>
            <p:nvPr/>
          </p:nvSpPr>
          <p:spPr>
            <a:xfrm>
              <a:off x="10187520" y="3145766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Suze (gentiane)</a:t>
              </a:r>
            </a:p>
          </p:txBody>
        </p:sp>
        <p:sp>
          <p:nvSpPr>
            <p:cNvPr id="156" name="ZoneTexte 155">
              <a:hlinkClick r:id="rId78"/>
              <a:extLst>
                <a:ext uri="{FF2B5EF4-FFF2-40B4-BE49-F238E27FC236}">
                  <a16:creationId xmlns:a16="http://schemas.microsoft.com/office/drawing/2014/main" id="{AA5EC5A2-9E3B-4FF7-BE71-91B075665A26}"/>
                </a:ext>
              </a:extLst>
            </p:cNvPr>
            <p:cNvSpPr txBox="1"/>
            <p:nvPr/>
          </p:nvSpPr>
          <p:spPr>
            <a:xfrm>
              <a:off x="10187520" y="3305209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/>
                  <a:cs typeface="MV Boli"/>
                </a:rPr>
                <a:t>IG Absinthe de Pontarlier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4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770C188-A63E-4A38-B9CD-C301551AE43F}"/>
              </a:ext>
            </a:extLst>
          </p:cNvPr>
          <p:cNvCxnSpPr>
            <a:cxnSpLocks/>
          </p:cNvCxnSpPr>
          <p:nvPr/>
        </p:nvCxnSpPr>
        <p:spPr>
          <a:xfrm>
            <a:off x="2186608" y="591105"/>
            <a:ext cx="2062131" cy="887015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hlinkClick r:id="rId2"/>
            <a:extLst>
              <a:ext uri="{FF2B5EF4-FFF2-40B4-BE49-F238E27FC236}">
                <a16:creationId xmlns:a16="http://schemas.microsoft.com/office/drawing/2014/main" id="{6351A938-6E08-4002-B99A-46F46C19A3E2}"/>
              </a:ext>
            </a:extLst>
          </p:cNvPr>
          <p:cNvSpPr txBox="1"/>
          <p:nvPr/>
        </p:nvSpPr>
        <p:spPr>
          <a:xfrm>
            <a:off x="3381429" y="60917"/>
            <a:ext cx="189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Maroilles (PMCL)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0C7F262-2140-44FA-B984-3FA4F175283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328464" y="337916"/>
            <a:ext cx="931705" cy="28457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20080A-E68C-4497-8F5F-17FC5CF88CE8}"/>
              </a:ext>
            </a:extLst>
          </p:cNvPr>
          <p:cNvCxnSpPr>
            <a:cxnSpLocks/>
          </p:cNvCxnSpPr>
          <p:nvPr/>
        </p:nvCxnSpPr>
        <p:spPr>
          <a:xfrm flipH="1">
            <a:off x="5339894" y="591105"/>
            <a:ext cx="1065958" cy="1065929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E1F560C-4E33-4EE8-9406-1AF212708EA3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5925919" y="668240"/>
            <a:ext cx="2315412" cy="107037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hlinkClick r:id="rId4"/>
            <a:extLst>
              <a:ext uri="{FF2B5EF4-FFF2-40B4-BE49-F238E27FC236}">
                <a16:creationId xmlns:a16="http://schemas.microsoft.com/office/drawing/2014/main" id="{FA5B7AF2-9C82-4672-89D3-176E2DF36BA8}"/>
              </a:ext>
            </a:extLst>
          </p:cNvPr>
          <p:cNvSpPr txBox="1"/>
          <p:nvPr/>
        </p:nvSpPr>
        <p:spPr>
          <a:xfrm>
            <a:off x="9413768" y="904817"/>
            <a:ext cx="189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Munster (PMCL)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C2D13EB-7667-42CF-8973-39DBD1E7ABA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471810" y="1043317"/>
            <a:ext cx="1941958" cy="56193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A926C9AD-B8EE-422F-8B31-67012BB08E4F}"/>
              </a:ext>
            </a:extLst>
          </p:cNvPr>
          <p:cNvSpPr txBox="1"/>
          <p:nvPr/>
        </p:nvSpPr>
        <p:spPr>
          <a:xfrm>
            <a:off x="9045744" y="1299987"/>
            <a:ext cx="226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Munster Géromé (PMCL)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5E5A65AE-90C7-4E16-A359-C41438BA3780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6991876" y="1438487"/>
            <a:ext cx="2053868" cy="55399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064F172-AAA5-4B92-AD5C-DD7EFBE14178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6865579" y="2002089"/>
            <a:ext cx="2961018" cy="514632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93629497-506A-4364-BC6F-4705A4FDB075}"/>
              </a:ext>
            </a:extLst>
          </p:cNvPr>
          <p:cNvCxnSpPr>
            <a:cxnSpLocks/>
            <a:stCxn id="54" idx="1"/>
          </p:cNvCxnSpPr>
          <p:nvPr/>
        </p:nvCxnSpPr>
        <p:spPr>
          <a:xfrm flipH="1" flipV="1">
            <a:off x="6208828" y="2756399"/>
            <a:ext cx="1394970" cy="28412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14F6C860-35A2-4D2F-B19D-19FE7CA6601F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6991876" y="3516527"/>
            <a:ext cx="2054010" cy="7477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66648969-0AC3-48AE-800E-29E4E6FC6EB9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6527099" y="3896939"/>
            <a:ext cx="1812216" cy="250513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C7790CAC-E95B-4506-BEF4-CDD0FEB00839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6865580" y="4844479"/>
            <a:ext cx="809492" cy="27699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>
            <a:hlinkClick r:id="rId5"/>
            <a:extLst>
              <a:ext uri="{FF2B5EF4-FFF2-40B4-BE49-F238E27FC236}">
                <a16:creationId xmlns:a16="http://schemas.microsoft.com/office/drawing/2014/main" id="{4F538D13-A5CD-4E0A-B023-B3D13E5AE7AE}"/>
              </a:ext>
            </a:extLst>
          </p:cNvPr>
          <p:cNvSpPr txBox="1"/>
          <p:nvPr/>
        </p:nvSpPr>
        <p:spPr>
          <a:xfrm>
            <a:off x="5887811" y="6447028"/>
            <a:ext cx="127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Brocciu (PF)</a:t>
            </a: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397105E2-60E5-4822-BF95-0F59E43863F7}"/>
              </a:ext>
            </a:extLst>
          </p:cNvPr>
          <p:cNvCxnSpPr>
            <a:cxnSpLocks/>
          </p:cNvCxnSpPr>
          <p:nvPr/>
        </p:nvCxnSpPr>
        <p:spPr>
          <a:xfrm flipV="1">
            <a:off x="6799903" y="5927778"/>
            <a:ext cx="555712" cy="519250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>
            <a:hlinkClick r:id="rId6"/>
            <a:extLst>
              <a:ext uri="{FF2B5EF4-FFF2-40B4-BE49-F238E27FC236}">
                <a16:creationId xmlns:a16="http://schemas.microsoft.com/office/drawing/2014/main" id="{B6772A4A-80F0-4954-B040-9BC41F1698D6}"/>
              </a:ext>
            </a:extLst>
          </p:cNvPr>
          <p:cNvSpPr txBox="1"/>
          <p:nvPr/>
        </p:nvSpPr>
        <p:spPr>
          <a:xfrm>
            <a:off x="4385334" y="6088446"/>
            <a:ext cx="2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Pélardon des Cévennes (PCN)</a:t>
            </a: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E1757549-B749-4950-B21B-D174591ADE2A}"/>
              </a:ext>
            </a:extLst>
          </p:cNvPr>
          <p:cNvCxnSpPr>
            <a:cxnSpLocks/>
            <a:stCxn id="104" idx="0"/>
          </p:cNvCxnSpPr>
          <p:nvPr/>
        </p:nvCxnSpPr>
        <p:spPr>
          <a:xfrm flipV="1">
            <a:off x="5688605" y="4945282"/>
            <a:ext cx="60496" cy="1143164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ABA8772E-9D7F-4C7A-899D-3DDE0C7DE9C3}"/>
              </a:ext>
            </a:extLst>
          </p:cNvPr>
          <p:cNvCxnSpPr>
            <a:cxnSpLocks/>
          </p:cNvCxnSpPr>
          <p:nvPr/>
        </p:nvCxnSpPr>
        <p:spPr>
          <a:xfrm flipH="1">
            <a:off x="3833236" y="4982674"/>
            <a:ext cx="873922" cy="899135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>
            <a:hlinkClick r:id="rId7"/>
            <a:extLst>
              <a:ext uri="{FF2B5EF4-FFF2-40B4-BE49-F238E27FC236}">
                <a16:creationId xmlns:a16="http://schemas.microsoft.com/office/drawing/2014/main" id="{3F4B0F3E-9489-4B8F-B53C-4359FDB236C3}"/>
              </a:ext>
            </a:extLst>
          </p:cNvPr>
          <p:cNvSpPr txBox="1"/>
          <p:nvPr/>
        </p:nvSpPr>
        <p:spPr>
          <a:xfrm>
            <a:off x="489134" y="5176115"/>
            <a:ext cx="1930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Ossau-Iraty (PPNC)</a:t>
            </a:r>
          </a:p>
        </p:txBody>
      </p: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21B4971B-3D87-4EE6-A5B2-86AF3DEE5B31}"/>
              </a:ext>
            </a:extLst>
          </p:cNvPr>
          <p:cNvCxnSpPr>
            <a:cxnSpLocks/>
            <a:endCxn id="115" idx="3"/>
          </p:cNvCxnSpPr>
          <p:nvPr/>
        </p:nvCxnSpPr>
        <p:spPr>
          <a:xfrm flipH="1">
            <a:off x="2420092" y="5176115"/>
            <a:ext cx="1303271" cy="138500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62DE0FB3-6844-480E-AA67-6F637EC40A50}"/>
              </a:ext>
            </a:extLst>
          </p:cNvPr>
          <p:cNvCxnSpPr>
            <a:cxnSpLocks/>
            <a:endCxn id="121" idx="3"/>
          </p:cNvCxnSpPr>
          <p:nvPr/>
        </p:nvCxnSpPr>
        <p:spPr>
          <a:xfrm flipH="1">
            <a:off x="2915093" y="3788950"/>
            <a:ext cx="2571308" cy="37833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638356E3-3A32-454D-AF9E-D9B04BF32AA7}"/>
              </a:ext>
            </a:extLst>
          </p:cNvPr>
          <p:cNvCxnSpPr>
            <a:cxnSpLocks/>
          </p:cNvCxnSpPr>
          <p:nvPr/>
        </p:nvCxnSpPr>
        <p:spPr>
          <a:xfrm flipH="1">
            <a:off x="2783615" y="2306424"/>
            <a:ext cx="1273088" cy="49035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hlinkClick r:id="rId8"/>
            <a:extLst>
              <a:ext uri="{FF2B5EF4-FFF2-40B4-BE49-F238E27FC236}">
                <a16:creationId xmlns:a16="http://schemas.microsoft.com/office/drawing/2014/main" id="{CBFB8BBF-484D-405F-B2D3-6374EC369CCC}"/>
              </a:ext>
            </a:extLst>
          </p:cNvPr>
          <p:cNvSpPr txBox="1"/>
          <p:nvPr/>
        </p:nvSpPr>
        <p:spPr>
          <a:xfrm>
            <a:off x="641596" y="3545151"/>
            <a:ext cx="2389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Chabichou du Poitou (PCN)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A807D99-8882-43D3-8EBC-9E499A2197C4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3031161" y="3391085"/>
            <a:ext cx="962988" cy="29256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DF43400-42B9-4F9D-8CA0-01A9CB7FD23D}"/>
              </a:ext>
            </a:extLst>
          </p:cNvPr>
          <p:cNvGrpSpPr/>
          <p:nvPr/>
        </p:nvGrpSpPr>
        <p:grpSpPr>
          <a:xfrm>
            <a:off x="197153" y="168275"/>
            <a:ext cx="2880146" cy="839639"/>
            <a:chOff x="197153" y="168275"/>
            <a:chExt cx="2880146" cy="839639"/>
          </a:xfrm>
        </p:grpSpPr>
        <p:sp>
          <p:nvSpPr>
            <p:cNvPr id="2" name="ZoneTexte 1">
              <a:hlinkClick r:id="rId9"/>
              <a:extLst>
                <a:ext uri="{FF2B5EF4-FFF2-40B4-BE49-F238E27FC236}">
                  <a16:creationId xmlns:a16="http://schemas.microsoft.com/office/drawing/2014/main" id="{27F29764-B339-456E-B243-118FBDC24F46}"/>
                </a:ext>
              </a:extLst>
            </p:cNvPr>
            <p:cNvSpPr txBox="1"/>
            <p:nvPr/>
          </p:nvSpPr>
          <p:spPr>
            <a:xfrm>
              <a:off x="197153" y="168275"/>
              <a:ext cx="2872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Camembert de Normandie (PMCF)</a:t>
              </a:r>
            </a:p>
          </p:txBody>
        </p:sp>
        <p:sp>
          <p:nvSpPr>
            <p:cNvPr id="38" name="ZoneTexte 37">
              <a:hlinkClick r:id="rId10"/>
              <a:extLst>
                <a:ext uri="{FF2B5EF4-FFF2-40B4-BE49-F238E27FC236}">
                  <a16:creationId xmlns:a16="http://schemas.microsoft.com/office/drawing/2014/main" id="{51E8E4A7-CADF-48AB-BA90-CE42E750D615}"/>
                </a:ext>
              </a:extLst>
            </p:cNvPr>
            <p:cNvSpPr txBox="1"/>
            <p:nvPr/>
          </p:nvSpPr>
          <p:spPr>
            <a:xfrm>
              <a:off x="197153" y="362032"/>
              <a:ext cx="2872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Neufchâtel (PMCF)</a:t>
              </a:r>
            </a:p>
          </p:txBody>
        </p:sp>
        <p:sp>
          <p:nvSpPr>
            <p:cNvPr id="39" name="ZoneTexte 38">
              <a:hlinkClick r:id="rId11"/>
              <a:extLst>
                <a:ext uri="{FF2B5EF4-FFF2-40B4-BE49-F238E27FC236}">
                  <a16:creationId xmlns:a16="http://schemas.microsoft.com/office/drawing/2014/main" id="{4784AE47-4AB4-41C9-A588-02FE5B8A59BD}"/>
                </a:ext>
              </a:extLst>
            </p:cNvPr>
            <p:cNvSpPr txBox="1"/>
            <p:nvPr/>
          </p:nvSpPr>
          <p:spPr>
            <a:xfrm>
              <a:off x="197153" y="532276"/>
              <a:ext cx="2872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Livarot (PMCL)</a:t>
              </a:r>
            </a:p>
          </p:txBody>
        </p:sp>
        <p:sp>
          <p:nvSpPr>
            <p:cNvPr id="40" name="ZoneTexte 39">
              <a:hlinkClick r:id="rId12"/>
              <a:extLst>
                <a:ext uri="{FF2B5EF4-FFF2-40B4-BE49-F238E27FC236}">
                  <a16:creationId xmlns:a16="http://schemas.microsoft.com/office/drawing/2014/main" id="{DE4845BA-EE0E-4F68-82AD-070448F9C098}"/>
                </a:ext>
              </a:extLst>
            </p:cNvPr>
            <p:cNvSpPr txBox="1"/>
            <p:nvPr/>
          </p:nvSpPr>
          <p:spPr>
            <a:xfrm>
              <a:off x="204763" y="730915"/>
              <a:ext cx="2872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Pont-l'Évêque (PCML)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6C3FF8C-DA81-49B5-91FD-4EC746E09860}"/>
              </a:ext>
            </a:extLst>
          </p:cNvPr>
          <p:cNvGrpSpPr/>
          <p:nvPr/>
        </p:nvGrpSpPr>
        <p:grpSpPr>
          <a:xfrm>
            <a:off x="6156045" y="229868"/>
            <a:ext cx="2088132" cy="447521"/>
            <a:chOff x="6156045" y="229868"/>
            <a:chExt cx="2088132" cy="447521"/>
          </a:xfrm>
        </p:grpSpPr>
        <p:sp>
          <p:nvSpPr>
            <p:cNvPr id="6" name="ZoneTexte 5">
              <a:hlinkClick r:id="rId13"/>
              <a:extLst>
                <a:ext uri="{FF2B5EF4-FFF2-40B4-BE49-F238E27FC236}">
                  <a16:creationId xmlns:a16="http://schemas.microsoft.com/office/drawing/2014/main" id="{18E37B24-2BD3-4D67-9F1C-C82DF5EE1122}"/>
                </a:ext>
              </a:extLst>
            </p:cNvPr>
            <p:cNvSpPr txBox="1"/>
            <p:nvPr/>
          </p:nvSpPr>
          <p:spPr>
            <a:xfrm>
              <a:off x="6156045" y="229868"/>
              <a:ext cx="2088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Brie de Melun (PMCF)</a:t>
              </a:r>
            </a:p>
          </p:txBody>
        </p:sp>
        <p:sp>
          <p:nvSpPr>
            <p:cNvPr id="42" name="ZoneTexte 41">
              <a:hlinkClick r:id="rId14"/>
              <a:extLst>
                <a:ext uri="{FF2B5EF4-FFF2-40B4-BE49-F238E27FC236}">
                  <a16:creationId xmlns:a16="http://schemas.microsoft.com/office/drawing/2014/main" id="{196EEB7E-8A09-4836-AFE1-D218B10C7ECE}"/>
                </a:ext>
              </a:extLst>
            </p:cNvPr>
            <p:cNvSpPr txBox="1"/>
            <p:nvPr/>
          </p:nvSpPr>
          <p:spPr>
            <a:xfrm>
              <a:off x="6156046" y="400390"/>
              <a:ext cx="2088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Brie de Meaux (PMCF)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A348E9E-5A6E-4880-8BC8-B82EEF780C84}"/>
              </a:ext>
            </a:extLst>
          </p:cNvPr>
          <p:cNvGrpSpPr/>
          <p:nvPr/>
        </p:nvGrpSpPr>
        <p:grpSpPr>
          <a:xfrm>
            <a:off x="8241331" y="364963"/>
            <a:ext cx="2202403" cy="441776"/>
            <a:chOff x="8241331" y="364963"/>
            <a:chExt cx="2202403" cy="441776"/>
          </a:xfrm>
        </p:grpSpPr>
        <p:sp>
          <p:nvSpPr>
            <p:cNvPr id="8" name="ZoneTexte 7">
              <a:hlinkClick r:id="rId15"/>
              <a:extLst>
                <a:ext uri="{FF2B5EF4-FFF2-40B4-BE49-F238E27FC236}">
                  <a16:creationId xmlns:a16="http://schemas.microsoft.com/office/drawing/2014/main" id="{1A3A26CD-8C25-445A-B354-FFEC52EBDB5E}"/>
                </a:ext>
              </a:extLst>
            </p:cNvPr>
            <p:cNvSpPr txBox="1"/>
            <p:nvPr/>
          </p:nvSpPr>
          <p:spPr>
            <a:xfrm>
              <a:off x="8241331" y="364963"/>
              <a:ext cx="2202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Chaource (PMCF)</a:t>
              </a:r>
            </a:p>
          </p:txBody>
        </p:sp>
        <p:sp>
          <p:nvSpPr>
            <p:cNvPr id="44" name="ZoneTexte 43">
              <a:hlinkClick r:id="rId16"/>
              <a:extLst>
                <a:ext uri="{FF2B5EF4-FFF2-40B4-BE49-F238E27FC236}">
                  <a16:creationId xmlns:a16="http://schemas.microsoft.com/office/drawing/2014/main" id="{931AEBFA-A287-4E28-9E96-9695F976A764}"/>
                </a:ext>
              </a:extLst>
            </p:cNvPr>
            <p:cNvSpPr txBox="1"/>
            <p:nvPr/>
          </p:nvSpPr>
          <p:spPr>
            <a:xfrm>
              <a:off x="8241331" y="529740"/>
              <a:ext cx="2202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Langres (PMCL)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1F0E555-7203-4863-803B-6090240357F9}"/>
              </a:ext>
            </a:extLst>
          </p:cNvPr>
          <p:cNvGrpSpPr/>
          <p:nvPr/>
        </p:nvGrpSpPr>
        <p:grpSpPr>
          <a:xfrm>
            <a:off x="9826597" y="1692607"/>
            <a:ext cx="1894070" cy="824114"/>
            <a:chOff x="9826597" y="1692607"/>
            <a:chExt cx="1894070" cy="824114"/>
          </a:xfrm>
        </p:grpSpPr>
        <p:sp>
          <p:nvSpPr>
            <p:cNvPr id="52" name="ZoneTexte 51">
              <a:hlinkClick r:id="rId17"/>
              <a:extLst>
                <a:ext uri="{FF2B5EF4-FFF2-40B4-BE49-F238E27FC236}">
                  <a16:creationId xmlns:a16="http://schemas.microsoft.com/office/drawing/2014/main" id="{61E305C2-EE65-4AAE-A196-983B027815D7}"/>
                </a:ext>
              </a:extLst>
            </p:cNvPr>
            <p:cNvSpPr txBox="1"/>
            <p:nvPr/>
          </p:nvSpPr>
          <p:spPr>
            <a:xfrm>
              <a:off x="9826597" y="1692607"/>
              <a:ext cx="1894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Comté (PPC)</a:t>
              </a:r>
            </a:p>
          </p:txBody>
        </p:sp>
        <p:sp>
          <p:nvSpPr>
            <p:cNvPr id="48" name="ZoneTexte 47">
              <a:hlinkClick r:id="rId18"/>
              <a:extLst>
                <a:ext uri="{FF2B5EF4-FFF2-40B4-BE49-F238E27FC236}">
                  <a16:creationId xmlns:a16="http://schemas.microsoft.com/office/drawing/2014/main" id="{E49BA456-4C7B-45FC-A118-446A72BAD6EF}"/>
                </a:ext>
              </a:extLst>
            </p:cNvPr>
            <p:cNvSpPr txBox="1"/>
            <p:nvPr/>
          </p:nvSpPr>
          <p:spPr>
            <a:xfrm>
              <a:off x="9826597" y="1863589"/>
              <a:ext cx="1894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Mont d’Or (PMCL)</a:t>
              </a:r>
            </a:p>
          </p:txBody>
        </p:sp>
        <p:sp>
          <p:nvSpPr>
            <p:cNvPr id="49" name="ZoneTexte 48">
              <a:hlinkClick r:id="rId19"/>
              <a:extLst>
                <a:ext uri="{FF2B5EF4-FFF2-40B4-BE49-F238E27FC236}">
                  <a16:creationId xmlns:a16="http://schemas.microsoft.com/office/drawing/2014/main" id="{CDF17703-B821-49DB-9610-4C17F6EF05D4}"/>
                </a:ext>
              </a:extLst>
            </p:cNvPr>
            <p:cNvSpPr txBox="1"/>
            <p:nvPr/>
          </p:nvSpPr>
          <p:spPr>
            <a:xfrm>
              <a:off x="9826597" y="2048303"/>
              <a:ext cx="1894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Morbier (PPNC)</a:t>
              </a:r>
            </a:p>
          </p:txBody>
        </p:sp>
        <p:sp>
          <p:nvSpPr>
            <p:cNvPr id="50" name="ZoneTexte 49">
              <a:hlinkClick r:id="rId20"/>
              <a:extLst>
                <a:ext uri="{FF2B5EF4-FFF2-40B4-BE49-F238E27FC236}">
                  <a16:creationId xmlns:a16="http://schemas.microsoft.com/office/drawing/2014/main" id="{0380A3C5-077F-4223-9C8F-86D4F78C1A96}"/>
                </a:ext>
              </a:extLst>
            </p:cNvPr>
            <p:cNvSpPr txBox="1"/>
            <p:nvPr/>
          </p:nvSpPr>
          <p:spPr>
            <a:xfrm>
              <a:off x="9826597" y="2239722"/>
              <a:ext cx="1894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de Gex (PP)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6839A9C-0578-43F7-9800-679C468F97D6}"/>
              </a:ext>
            </a:extLst>
          </p:cNvPr>
          <p:cNvGrpSpPr/>
          <p:nvPr/>
        </p:nvGrpSpPr>
        <p:grpSpPr>
          <a:xfrm>
            <a:off x="7603798" y="2471563"/>
            <a:ext cx="1894070" cy="629898"/>
            <a:chOff x="7603798" y="2471563"/>
            <a:chExt cx="1894070" cy="629898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DAB0FF8-F073-4A1D-9537-F693DE9CB920}"/>
                </a:ext>
              </a:extLst>
            </p:cNvPr>
            <p:cNvGrpSpPr/>
            <p:nvPr/>
          </p:nvGrpSpPr>
          <p:grpSpPr>
            <a:xfrm>
              <a:off x="7603798" y="2471563"/>
              <a:ext cx="1894070" cy="451747"/>
              <a:chOff x="7603798" y="2471563"/>
              <a:chExt cx="1894070" cy="451747"/>
            </a:xfrm>
          </p:grpSpPr>
          <p:sp>
            <p:nvSpPr>
              <p:cNvPr id="56" name="ZoneTexte 55">
                <a:hlinkClick r:id="rId21"/>
                <a:extLst>
                  <a:ext uri="{FF2B5EF4-FFF2-40B4-BE49-F238E27FC236}">
                    <a16:creationId xmlns:a16="http://schemas.microsoft.com/office/drawing/2014/main" id="{FB1C892C-7CBC-4F43-8A9F-2C21305EFCFF}"/>
                  </a:ext>
                </a:extLst>
              </p:cNvPr>
              <p:cNvSpPr txBox="1"/>
              <p:nvPr/>
            </p:nvSpPr>
            <p:spPr>
              <a:xfrm>
                <a:off x="7603798" y="2471563"/>
                <a:ext cx="18940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200" dirty="0">
                    <a:solidFill>
                      <a:schemeClr val="accent5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Époisses (PMCL)</a:t>
                </a:r>
              </a:p>
            </p:txBody>
          </p:sp>
          <p:sp>
            <p:nvSpPr>
              <p:cNvPr id="54" name="ZoneTexte 53">
                <a:hlinkClick r:id="rId22"/>
                <a:extLst>
                  <a:ext uri="{FF2B5EF4-FFF2-40B4-BE49-F238E27FC236}">
                    <a16:creationId xmlns:a16="http://schemas.microsoft.com/office/drawing/2014/main" id="{1408E10C-B8F2-4395-8EBE-A9C275FEACB1}"/>
                  </a:ext>
                </a:extLst>
              </p:cNvPr>
              <p:cNvSpPr txBox="1"/>
              <p:nvPr/>
            </p:nvSpPr>
            <p:spPr>
              <a:xfrm>
                <a:off x="7603798" y="2646311"/>
                <a:ext cx="18940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200" dirty="0">
                    <a:solidFill>
                      <a:schemeClr val="accent6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Mâconnais (PCN)</a:t>
                </a:r>
              </a:p>
            </p:txBody>
          </p:sp>
        </p:grpSp>
        <p:sp>
          <p:nvSpPr>
            <p:cNvPr id="55" name="ZoneTexte 54">
              <a:hlinkClick r:id="rId23"/>
              <a:extLst>
                <a:ext uri="{FF2B5EF4-FFF2-40B4-BE49-F238E27FC236}">
                  <a16:creationId xmlns:a16="http://schemas.microsoft.com/office/drawing/2014/main" id="{CE9EAE1F-EA77-47F3-9608-F28530A0A5B8}"/>
                </a:ext>
              </a:extLst>
            </p:cNvPr>
            <p:cNvSpPr txBox="1"/>
            <p:nvPr/>
          </p:nvSpPr>
          <p:spPr>
            <a:xfrm>
              <a:off x="7603798" y="2824462"/>
              <a:ext cx="1894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Charolais (PCN)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00ADE6C-6856-483E-A33D-798C47F8C161}"/>
              </a:ext>
            </a:extLst>
          </p:cNvPr>
          <p:cNvGrpSpPr/>
          <p:nvPr/>
        </p:nvGrpSpPr>
        <p:grpSpPr>
          <a:xfrm>
            <a:off x="9045744" y="3013446"/>
            <a:ext cx="2467502" cy="990244"/>
            <a:chOff x="9045744" y="3013446"/>
            <a:chExt cx="2467502" cy="990244"/>
          </a:xfrm>
        </p:grpSpPr>
        <p:sp>
          <p:nvSpPr>
            <p:cNvPr id="60" name="ZoneTexte 59">
              <a:hlinkClick r:id="rId24"/>
              <a:extLst>
                <a:ext uri="{FF2B5EF4-FFF2-40B4-BE49-F238E27FC236}">
                  <a16:creationId xmlns:a16="http://schemas.microsoft.com/office/drawing/2014/main" id="{300CE6B5-3DDE-461B-B501-D363631A0512}"/>
                </a:ext>
              </a:extLst>
            </p:cNvPr>
            <p:cNvSpPr txBox="1"/>
            <p:nvPr/>
          </p:nvSpPr>
          <p:spPr>
            <a:xfrm>
              <a:off x="9045744" y="3013446"/>
              <a:ext cx="2467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Tome des Bauges (PPNC)</a:t>
              </a:r>
            </a:p>
          </p:txBody>
        </p:sp>
        <p:sp>
          <p:nvSpPr>
            <p:cNvPr id="58" name="ZoneTexte 57">
              <a:hlinkClick r:id="rId25"/>
              <a:extLst>
                <a:ext uri="{FF2B5EF4-FFF2-40B4-BE49-F238E27FC236}">
                  <a16:creationId xmlns:a16="http://schemas.microsoft.com/office/drawing/2014/main" id="{9E9F8B1F-2998-43F7-BCEB-8DD6F3054319}"/>
                </a:ext>
              </a:extLst>
            </p:cNvPr>
            <p:cNvSpPr txBox="1"/>
            <p:nvPr/>
          </p:nvSpPr>
          <p:spPr>
            <a:xfrm>
              <a:off x="9045744" y="3196530"/>
              <a:ext cx="2467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Abondance (PPC)</a:t>
              </a:r>
            </a:p>
          </p:txBody>
        </p:sp>
        <p:sp>
          <p:nvSpPr>
            <p:cNvPr id="59" name="ZoneTexte 58">
              <a:hlinkClick r:id="rId26"/>
              <a:extLst>
                <a:ext uri="{FF2B5EF4-FFF2-40B4-BE49-F238E27FC236}">
                  <a16:creationId xmlns:a16="http://schemas.microsoft.com/office/drawing/2014/main" id="{F8E706AB-8068-4FC9-8965-915C293A0EC3}"/>
                </a:ext>
              </a:extLst>
            </p:cNvPr>
            <p:cNvSpPr txBox="1"/>
            <p:nvPr/>
          </p:nvSpPr>
          <p:spPr>
            <a:xfrm>
              <a:off x="9045886" y="3378027"/>
              <a:ext cx="2467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Beaufort (PPC)</a:t>
              </a:r>
            </a:p>
          </p:txBody>
        </p:sp>
        <p:sp>
          <p:nvSpPr>
            <p:cNvPr id="61" name="ZoneTexte 60">
              <a:hlinkClick r:id="rId27"/>
              <a:extLst>
                <a:ext uri="{FF2B5EF4-FFF2-40B4-BE49-F238E27FC236}">
                  <a16:creationId xmlns:a16="http://schemas.microsoft.com/office/drawing/2014/main" id="{2C4AF6A1-14CF-4AA6-AE3B-E4B93B10F6A9}"/>
                </a:ext>
              </a:extLst>
            </p:cNvPr>
            <p:cNvSpPr txBox="1"/>
            <p:nvPr/>
          </p:nvSpPr>
          <p:spPr>
            <a:xfrm>
              <a:off x="9045744" y="3559524"/>
              <a:ext cx="2467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Reblochon (PPNC)</a:t>
              </a:r>
            </a:p>
          </p:txBody>
        </p:sp>
        <p:sp>
          <p:nvSpPr>
            <p:cNvPr id="62" name="ZoneTexte 61">
              <a:hlinkClick r:id="rId28"/>
              <a:extLst>
                <a:ext uri="{FF2B5EF4-FFF2-40B4-BE49-F238E27FC236}">
                  <a16:creationId xmlns:a16="http://schemas.microsoft.com/office/drawing/2014/main" id="{271B38B4-DCDA-427E-9F57-026D0DC160F9}"/>
                </a:ext>
              </a:extLst>
            </p:cNvPr>
            <p:cNvSpPr txBox="1"/>
            <p:nvPr/>
          </p:nvSpPr>
          <p:spPr>
            <a:xfrm>
              <a:off x="9045744" y="3726691"/>
              <a:ext cx="2467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Chevrotin des Aravis (PCN)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C327C78-F207-4FEE-BC97-5636E69D838A}"/>
              </a:ext>
            </a:extLst>
          </p:cNvPr>
          <p:cNvGrpSpPr/>
          <p:nvPr/>
        </p:nvGrpSpPr>
        <p:grpSpPr>
          <a:xfrm>
            <a:off x="8339315" y="4008952"/>
            <a:ext cx="3135095" cy="871970"/>
            <a:chOff x="8339315" y="4008952"/>
            <a:chExt cx="3135095" cy="871970"/>
          </a:xfrm>
        </p:grpSpPr>
        <p:sp>
          <p:nvSpPr>
            <p:cNvPr id="85" name="ZoneTexte 84">
              <a:hlinkClick r:id="rId29"/>
              <a:extLst>
                <a:ext uri="{FF2B5EF4-FFF2-40B4-BE49-F238E27FC236}">
                  <a16:creationId xmlns:a16="http://schemas.microsoft.com/office/drawing/2014/main" id="{7745E41D-DC0B-4474-899E-15210D31F325}"/>
                </a:ext>
              </a:extLst>
            </p:cNvPr>
            <p:cNvSpPr txBox="1"/>
            <p:nvPr/>
          </p:nvSpPr>
          <p:spPr>
            <a:xfrm>
              <a:off x="8339315" y="4008952"/>
              <a:ext cx="312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du Vercors-Sassenage (PP)</a:t>
              </a:r>
            </a:p>
          </p:txBody>
        </p:sp>
        <p:sp>
          <p:nvSpPr>
            <p:cNvPr id="63" name="ZoneTexte 62">
              <a:hlinkClick r:id="rId30"/>
              <a:extLst>
                <a:ext uri="{FF2B5EF4-FFF2-40B4-BE49-F238E27FC236}">
                  <a16:creationId xmlns:a16="http://schemas.microsoft.com/office/drawing/2014/main" id="{65B992E1-1A7D-4443-A8B3-D30110182F85}"/>
                </a:ext>
              </a:extLst>
            </p:cNvPr>
            <p:cNvSpPr txBox="1"/>
            <p:nvPr/>
          </p:nvSpPr>
          <p:spPr>
            <a:xfrm>
              <a:off x="8346088" y="4201577"/>
              <a:ext cx="312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Fourme de Montbrison (PP)</a:t>
              </a:r>
            </a:p>
          </p:txBody>
        </p:sp>
        <p:sp>
          <p:nvSpPr>
            <p:cNvPr id="64" name="ZoneTexte 63">
              <a:hlinkClick r:id="rId31"/>
              <a:extLst>
                <a:ext uri="{FF2B5EF4-FFF2-40B4-BE49-F238E27FC236}">
                  <a16:creationId xmlns:a16="http://schemas.microsoft.com/office/drawing/2014/main" id="{64EE0E22-0591-4115-A83C-0B0DA5EB50CA}"/>
                </a:ext>
              </a:extLst>
            </p:cNvPr>
            <p:cNvSpPr txBox="1"/>
            <p:nvPr/>
          </p:nvSpPr>
          <p:spPr>
            <a:xfrm>
              <a:off x="8346088" y="4398117"/>
              <a:ext cx="312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Rigotte de Condrieu (PCN)</a:t>
              </a:r>
            </a:p>
          </p:txBody>
        </p:sp>
        <p:sp>
          <p:nvSpPr>
            <p:cNvPr id="65" name="ZoneTexte 64">
              <a:hlinkClick r:id="rId32"/>
              <a:extLst>
                <a:ext uri="{FF2B5EF4-FFF2-40B4-BE49-F238E27FC236}">
                  <a16:creationId xmlns:a16="http://schemas.microsoft.com/office/drawing/2014/main" id="{4F3EC23C-43B3-43E0-AEE6-58E9B0712132}"/>
                </a:ext>
              </a:extLst>
            </p:cNvPr>
            <p:cNvSpPr txBox="1"/>
            <p:nvPr/>
          </p:nvSpPr>
          <p:spPr>
            <a:xfrm>
              <a:off x="8346088" y="4603923"/>
              <a:ext cx="312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Picodon de l’Ardèche (PCN)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6BC112A-A69E-419A-A22D-877504E3D204}"/>
              </a:ext>
            </a:extLst>
          </p:cNvPr>
          <p:cNvGrpSpPr/>
          <p:nvPr/>
        </p:nvGrpSpPr>
        <p:grpSpPr>
          <a:xfrm>
            <a:off x="7675072" y="4982977"/>
            <a:ext cx="2279008" cy="464872"/>
            <a:chOff x="7675072" y="4982977"/>
            <a:chExt cx="2279008" cy="464872"/>
          </a:xfrm>
        </p:grpSpPr>
        <p:sp>
          <p:nvSpPr>
            <p:cNvPr id="90" name="ZoneTexte 89">
              <a:hlinkClick r:id="rId33"/>
              <a:extLst>
                <a:ext uri="{FF2B5EF4-FFF2-40B4-BE49-F238E27FC236}">
                  <a16:creationId xmlns:a16="http://schemas.microsoft.com/office/drawing/2014/main" id="{ADE1CDE9-5807-480A-9E42-3EB62D2B4854}"/>
                </a:ext>
              </a:extLst>
            </p:cNvPr>
            <p:cNvSpPr txBox="1"/>
            <p:nvPr/>
          </p:nvSpPr>
          <p:spPr>
            <a:xfrm>
              <a:off x="7675072" y="5170850"/>
              <a:ext cx="2279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Brousse du Rove (PF)</a:t>
              </a:r>
            </a:p>
          </p:txBody>
        </p:sp>
        <p:sp>
          <p:nvSpPr>
            <p:cNvPr id="67" name="ZoneTexte 66">
              <a:hlinkClick r:id="rId34"/>
              <a:extLst>
                <a:ext uri="{FF2B5EF4-FFF2-40B4-BE49-F238E27FC236}">
                  <a16:creationId xmlns:a16="http://schemas.microsoft.com/office/drawing/2014/main" id="{FCBD1A20-C8C8-4E97-961E-31A299467AAD}"/>
                </a:ext>
              </a:extLst>
            </p:cNvPr>
            <p:cNvSpPr txBox="1"/>
            <p:nvPr/>
          </p:nvSpPr>
          <p:spPr>
            <a:xfrm>
              <a:off x="7675072" y="4982977"/>
              <a:ext cx="2279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Banon de Provence (PCN)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FD19777-9D57-4AE4-827D-DFA006040F83}"/>
              </a:ext>
            </a:extLst>
          </p:cNvPr>
          <p:cNvGrpSpPr/>
          <p:nvPr/>
        </p:nvGrpSpPr>
        <p:grpSpPr>
          <a:xfrm>
            <a:off x="1907265" y="5616031"/>
            <a:ext cx="2089964" cy="925099"/>
            <a:chOff x="1907265" y="5616031"/>
            <a:chExt cx="2089964" cy="925099"/>
          </a:xfrm>
        </p:grpSpPr>
        <p:sp>
          <p:nvSpPr>
            <p:cNvPr id="110" name="ZoneTexte 109">
              <a:hlinkClick r:id="rId35"/>
              <a:extLst>
                <a:ext uri="{FF2B5EF4-FFF2-40B4-BE49-F238E27FC236}">
                  <a16:creationId xmlns:a16="http://schemas.microsoft.com/office/drawing/2014/main" id="{4802E68E-B59D-430A-9A1A-0B25D4245078}"/>
                </a:ext>
              </a:extLst>
            </p:cNvPr>
            <p:cNvSpPr txBox="1"/>
            <p:nvPr/>
          </p:nvSpPr>
          <p:spPr>
            <a:xfrm>
              <a:off x="1908504" y="5616031"/>
              <a:ext cx="2085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Laguiole (PPNC)</a:t>
              </a:r>
            </a:p>
          </p:txBody>
        </p:sp>
        <p:sp>
          <p:nvSpPr>
            <p:cNvPr id="71" name="ZoneTexte 70">
              <a:hlinkClick r:id="rId36"/>
              <a:extLst>
                <a:ext uri="{FF2B5EF4-FFF2-40B4-BE49-F238E27FC236}">
                  <a16:creationId xmlns:a16="http://schemas.microsoft.com/office/drawing/2014/main" id="{6B9CF56F-0B45-4F03-AA8F-5CC61CA23B88}"/>
                </a:ext>
              </a:extLst>
            </p:cNvPr>
            <p:cNvSpPr txBox="1"/>
            <p:nvPr/>
          </p:nvSpPr>
          <p:spPr>
            <a:xfrm>
              <a:off x="1907265" y="5830132"/>
              <a:ext cx="2085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des Causses (PP)</a:t>
              </a:r>
            </a:p>
          </p:txBody>
        </p:sp>
        <p:sp>
          <p:nvSpPr>
            <p:cNvPr id="72" name="ZoneTexte 71">
              <a:hlinkClick r:id="rId37"/>
              <a:extLst>
                <a:ext uri="{FF2B5EF4-FFF2-40B4-BE49-F238E27FC236}">
                  <a16:creationId xmlns:a16="http://schemas.microsoft.com/office/drawing/2014/main" id="{01C2DEE3-A7DB-4881-8B97-771274AC05C6}"/>
                </a:ext>
              </a:extLst>
            </p:cNvPr>
            <p:cNvSpPr txBox="1"/>
            <p:nvPr/>
          </p:nvSpPr>
          <p:spPr>
            <a:xfrm>
              <a:off x="1910346" y="6043420"/>
              <a:ext cx="2085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Roquefort (PP)</a:t>
              </a:r>
            </a:p>
          </p:txBody>
        </p:sp>
        <p:sp>
          <p:nvSpPr>
            <p:cNvPr id="73" name="ZoneTexte 72">
              <a:hlinkClick r:id="rId38"/>
              <a:extLst>
                <a:ext uri="{FF2B5EF4-FFF2-40B4-BE49-F238E27FC236}">
                  <a16:creationId xmlns:a16="http://schemas.microsoft.com/office/drawing/2014/main" id="{3C2AA23C-CB89-49D0-8336-149DAA5F83FE}"/>
                </a:ext>
              </a:extLst>
            </p:cNvPr>
            <p:cNvSpPr txBox="1"/>
            <p:nvPr/>
          </p:nvSpPr>
          <p:spPr>
            <a:xfrm>
              <a:off x="1911585" y="6264131"/>
              <a:ext cx="2085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Rocamadour (PCN)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9032079-1542-49EC-9286-C65590061096}"/>
              </a:ext>
            </a:extLst>
          </p:cNvPr>
          <p:cNvGrpSpPr/>
          <p:nvPr/>
        </p:nvGrpSpPr>
        <p:grpSpPr>
          <a:xfrm>
            <a:off x="783887" y="4028786"/>
            <a:ext cx="2138088" cy="1041649"/>
            <a:chOff x="783887" y="4028786"/>
            <a:chExt cx="2138088" cy="1041649"/>
          </a:xfrm>
        </p:grpSpPr>
        <p:sp>
          <p:nvSpPr>
            <p:cNvPr id="121" name="ZoneTexte 120">
              <a:hlinkClick r:id="rId39"/>
              <a:extLst>
                <a:ext uri="{FF2B5EF4-FFF2-40B4-BE49-F238E27FC236}">
                  <a16:creationId xmlns:a16="http://schemas.microsoft.com/office/drawing/2014/main" id="{9198BCEE-3272-4474-A53A-33EEDB77FE14}"/>
                </a:ext>
              </a:extLst>
            </p:cNvPr>
            <p:cNvSpPr txBox="1"/>
            <p:nvPr/>
          </p:nvSpPr>
          <p:spPr>
            <a:xfrm>
              <a:off x="783888" y="4028786"/>
              <a:ext cx="2131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Cantal (PPNC)</a:t>
              </a:r>
            </a:p>
          </p:txBody>
        </p:sp>
        <p:sp>
          <p:nvSpPr>
            <p:cNvPr id="75" name="ZoneTexte 74">
              <a:hlinkClick r:id="rId40"/>
              <a:extLst>
                <a:ext uri="{FF2B5EF4-FFF2-40B4-BE49-F238E27FC236}">
                  <a16:creationId xmlns:a16="http://schemas.microsoft.com/office/drawing/2014/main" id="{5F2E598A-8352-4FEF-AFD0-C539C8E95809}"/>
                </a:ext>
              </a:extLst>
            </p:cNvPr>
            <p:cNvSpPr txBox="1"/>
            <p:nvPr/>
          </p:nvSpPr>
          <p:spPr>
            <a:xfrm>
              <a:off x="783888" y="4215021"/>
              <a:ext cx="2131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Salers (PPNC)</a:t>
              </a:r>
            </a:p>
          </p:txBody>
        </p:sp>
        <p:sp>
          <p:nvSpPr>
            <p:cNvPr id="76" name="ZoneTexte 75">
              <a:hlinkClick r:id="rId41"/>
              <a:extLst>
                <a:ext uri="{FF2B5EF4-FFF2-40B4-BE49-F238E27FC236}">
                  <a16:creationId xmlns:a16="http://schemas.microsoft.com/office/drawing/2014/main" id="{DEEB9FE6-5F1C-495E-A32A-11987DCF78D2}"/>
                </a:ext>
              </a:extLst>
            </p:cNvPr>
            <p:cNvSpPr txBox="1"/>
            <p:nvPr/>
          </p:nvSpPr>
          <p:spPr>
            <a:xfrm>
              <a:off x="783888" y="4393610"/>
              <a:ext cx="2131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Saint-Nectaire (PPNC)</a:t>
              </a:r>
            </a:p>
          </p:txBody>
        </p:sp>
        <p:sp>
          <p:nvSpPr>
            <p:cNvPr id="77" name="ZoneTexte 76">
              <a:hlinkClick r:id="rId42"/>
              <a:extLst>
                <a:ext uri="{FF2B5EF4-FFF2-40B4-BE49-F238E27FC236}">
                  <a16:creationId xmlns:a16="http://schemas.microsoft.com/office/drawing/2014/main" id="{ED78BB36-99E7-4EDD-9F12-FBDA4065839B}"/>
                </a:ext>
              </a:extLst>
            </p:cNvPr>
            <p:cNvSpPr txBox="1"/>
            <p:nvPr/>
          </p:nvSpPr>
          <p:spPr>
            <a:xfrm>
              <a:off x="783887" y="4592885"/>
              <a:ext cx="2131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d’Auvergne (PP))</a:t>
              </a:r>
            </a:p>
          </p:txBody>
        </p:sp>
        <p:sp>
          <p:nvSpPr>
            <p:cNvPr id="78" name="ZoneTexte 77">
              <a:hlinkClick r:id="rId43"/>
              <a:extLst>
                <a:ext uri="{FF2B5EF4-FFF2-40B4-BE49-F238E27FC236}">
                  <a16:creationId xmlns:a16="http://schemas.microsoft.com/office/drawing/2014/main" id="{50A25020-1768-4EB9-83C8-AAA9A4A12047}"/>
                </a:ext>
              </a:extLst>
            </p:cNvPr>
            <p:cNvSpPr txBox="1"/>
            <p:nvPr/>
          </p:nvSpPr>
          <p:spPr>
            <a:xfrm>
              <a:off x="790770" y="4793436"/>
              <a:ext cx="2131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Fourme d’Ambert (PP)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47DB403-DE0D-403E-B662-ADCEAEFF5B5A}"/>
              </a:ext>
            </a:extLst>
          </p:cNvPr>
          <p:cNvGrpSpPr/>
          <p:nvPr/>
        </p:nvGrpSpPr>
        <p:grpSpPr>
          <a:xfrm>
            <a:off x="163489" y="2286937"/>
            <a:ext cx="2758485" cy="1119688"/>
            <a:chOff x="163489" y="2286937"/>
            <a:chExt cx="2758485" cy="1119688"/>
          </a:xfrm>
        </p:grpSpPr>
        <p:sp>
          <p:nvSpPr>
            <p:cNvPr id="129" name="ZoneTexte 128">
              <a:hlinkClick r:id="rId44"/>
              <a:extLst>
                <a:ext uri="{FF2B5EF4-FFF2-40B4-BE49-F238E27FC236}">
                  <a16:creationId xmlns:a16="http://schemas.microsoft.com/office/drawing/2014/main" id="{A24EF6E9-903E-4F4A-9FF0-48915E05BD56}"/>
                </a:ext>
              </a:extLst>
            </p:cNvPr>
            <p:cNvSpPr txBox="1"/>
            <p:nvPr/>
          </p:nvSpPr>
          <p:spPr>
            <a:xfrm>
              <a:off x="163489" y="2286937"/>
              <a:ext cx="2758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Crottin de Chavignol (PCN)</a:t>
              </a:r>
            </a:p>
          </p:txBody>
        </p:sp>
        <p:sp>
          <p:nvSpPr>
            <p:cNvPr id="80" name="ZoneTexte 79">
              <a:hlinkClick r:id="rId45"/>
              <a:extLst>
                <a:ext uri="{FF2B5EF4-FFF2-40B4-BE49-F238E27FC236}">
                  <a16:creationId xmlns:a16="http://schemas.microsoft.com/office/drawing/2014/main" id="{D6D5EC71-E33C-4013-B75C-3E64847F20DD}"/>
                </a:ext>
              </a:extLst>
            </p:cNvPr>
            <p:cNvSpPr txBox="1"/>
            <p:nvPr/>
          </p:nvSpPr>
          <p:spPr>
            <a:xfrm>
              <a:off x="163491" y="2478950"/>
              <a:ext cx="2758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Sainte-Maure-de-Touraine (PCN)</a:t>
              </a:r>
            </a:p>
          </p:txBody>
        </p:sp>
        <p:sp>
          <p:nvSpPr>
            <p:cNvPr id="81" name="ZoneTexte 80">
              <a:hlinkClick r:id="rId46"/>
              <a:extLst>
                <a:ext uri="{FF2B5EF4-FFF2-40B4-BE49-F238E27FC236}">
                  <a16:creationId xmlns:a16="http://schemas.microsoft.com/office/drawing/2014/main" id="{39A9AE49-8291-4B73-9818-F91386F9AEBB}"/>
                </a:ext>
              </a:extLst>
            </p:cNvPr>
            <p:cNvSpPr txBox="1"/>
            <p:nvPr/>
          </p:nvSpPr>
          <p:spPr>
            <a:xfrm>
              <a:off x="163489" y="2699341"/>
              <a:ext cx="2758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Pouligny-Saint-Pierre (PCN)</a:t>
              </a:r>
            </a:p>
          </p:txBody>
        </p:sp>
        <p:sp>
          <p:nvSpPr>
            <p:cNvPr id="83" name="ZoneTexte 82">
              <a:hlinkClick r:id="rId47"/>
              <a:extLst>
                <a:ext uri="{FF2B5EF4-FFF2-40B4-BE49-F238E27FC236}">
                  <a16:creationId xmlns:a16="http://schemas.microsoft.com/office/drawing/2014/main" id="{69ED78FD-9B0F-4414-A04B-98C43CDF7F56}"/>
                </a:ext>
              </a:extLst>
            </p:cNvPr>
            <p:cNvSpPr txBox="1"/>
            <p:nvPr/>
          </p:nvSpPr>
          <p:spPr>
            <a:xfrm>
              <a:off x="163490" y="2893596"/>
              <a:ext cx="2758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Valençay (PCN)</a:t>
              </a:r>
            </a:p>
          </p:txBody>
        </p:sp>
        <p:sp>
          <p:nvSpPr>
            <p:cNvPr id="84" name="ZoneTexte 83">
              <a:hlinkClick r:id="rId48"/>
              <a:extLst>
                <a:ext uri="{FF2B5EF4-FFF2-40B4-BE49-F238E27FC236}">
                  <a16:creationId xmlns:a16="http://schemas.microsoft.com/office/drawing/2014/main" id="{E4D30C2F-D30D-4191-8133-24A6F63B0CB6}"/>
                </a:ext>
              </a:extLst>
            </p:cNvPr>
            <p:cNvSpPr txBox="1"/>
            <p:nvPr/>
          </p:nvSpPr>
          <p:spPr>
            <a:xfrm>
              <a:off x="163490" y="3129626"/>
              <a:ext cx="2758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Selles-sur-Cher (PCN)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94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E25E4E2-0E7D-45E6-908E-8F36DAD665CB}"/>
              </a:ext>
            </a:extLst>
          </p:cNvPr>
          <p:cNvSpPr txBox="1"/>
          <p:nvPr/>
        </p:nvSpPr>
        <p:spPr>
          <a:xfrm>
            <a:off x="197153" y="168275"/>
            <a:ext cx="2872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Camembert de Normandie (PMCF)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Neufchâtel (PMCF)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Livarot (PMCL)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Pont-l'Évêque (PCML)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C516EF1-6123-421B-ADCE-21C7006D087B}"/>
              </a:ext>
            </a:extLst>
          </p:cNvPr>
          <p:cNvCxnSpPr>
            <a:cxnSpLocks/>
          </p:cNvCxnSpPr>
          <p:nvPr/>
        </p:nvCxnSpPr>
        <p:spPr>
          <a:xfrm>
            <a:off x="2037360" y="623677"/>
            <a:ext cx="2126876" cy="113204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E53E4DF-976F-42C9-8197-A8B26189AE29}"/>
              </a:ext>
            </a:extLst>
          </p:cNvPr>
          <p:cNvCxnSpPr>
            <a:cxnSpLocks/>
          </p:cNvCxnSpPr>
          <p:nvPr/>
        </p:nvCxnSpPr>
        <p:spPr>
          <a:xfrm flipH="1" flipV="1">
            <a:off x="4434360" y="584886"/>
            <a:ext cx="566904" cy="461010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7967511-DF34-4430-AB07-3A9841B7AFBF}"/>
              </a:ext>
            </a:extLst>
          </p:cNvPr>
          <p:cNvSpPr txBox="1"/>
          <p:nvPr/>
        </p:nvSpPr>
        <p:spPr>
          <a:xfrm>
            <a:off x="5212611" y="183516"/>
            <a:ext cx="1918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Brie de Meaux (PMCF)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Brie de Melun (PMCF)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37A3F50-0F24-4BD7-A1B9-A62FE8B1D043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965050" y="614403"/>
            <a:ext cx="1206693" cy="1316771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8C438A6-F55C-459D-B537-924D3A40052D}"/>
              </a:ext>
            </a:extLst>
          </p:cNvPr>
          <p:cNvSpPr txBox="1"/>
          <p:nvPr/>
        </p:nvSpPr>
        <p:spPr>
          <a:xfrm>
            <a:off x="7225308" y="329189"/>
            <a:ext cx="1623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Chaource (PMCF)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Langres (PMCL)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1B058D9-ECFD-40AE-BD46-DC70FC42AF52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573836" y="544633"/>
            <a:ext cx="1651472" cy="128482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CF0D1E0-559E-4E57-8F9C-B7E386637B2F}"/>
              </a:ext>
            </a:extLst>
          </p:cNvPr>
          <p:cNvSpPr txBox="1"/>
          <p:nvPr/>
        </p:nvSpPr>
        <p:spPr>
          <a:xfrm>
            <a:off x="7014082" y="1254295"/>
            <a:ext cx="1894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Munster (PMCL)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1275FE5-1421-403C-AFC5-B10982B7687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744315" y="1385100"/>
            <a:ext cx="269767" cy="50177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0261638-6A66-4BDB-A6DD-C16111A07FC0}"/>
              </a:ext>
            </a:extLst>
          </p:cNvPr>
          <p:cNvSpPr txBox="1"/>
          <p:nvPr/>
        </p:nvSpPr>
        <p:spPr>
          <a:xfrm>
            <a:off x="7018829" y="826883"/>
            <a:ext cx="2262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Munster Géromé (PMCL)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A093D8D-4FC6-4A2D-B720-21D282D22CD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208829" y="957688"/>
            <a:ext cx="810000" cy="82828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06B0660-55F6-4BE7-8CFE-F5167529B84B}"/>
              </a:ext>
            </a:extLst>
          </p:cNvPr>
          <p:cNvSpPr txBox="1"/>
          <p:nvPr/>
        </p:nvSpPr>
        <p:spPr>
          <a:xfrm>
            <a:off x="6890634" y="1754298"/>
            <a:ext cx="1894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 d’Or (PMCL)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Morbier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Comté (PPC)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Bleu de Gex (PP)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3603E60-F2F1-4FD0-82B1-38B8E7891DC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285930" y="2139019"/>
            <a:ext cx="604704" cy="39523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DFB7498-60E4-4121-AA62-F86CF64CEDEB}"/>
              </a:ext>
            </a:extLst>
          </p:cNvPr>
          <p:cNvSpPr txBox="1"/>
          <p:nvPr/>
        </p:nvSpPr>
        <p:spPr>
          <a:xfrm>
            <a:off x="6654194" y="2635697"/>
            <a:ext cx="1894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Époisses (PMCL)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Charolais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Mâconnais (PCN)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10FC7BA-07DA-4BEE-AE42-65053F872B43}"/>
              </a:ext>
            </a:extLst>
          </p:cNvPr>
          <p:cNvCxnSpPr>
            <a:cxnSpLocks/>
            <a:stCxn id="68" idx="1"/>
          </p:cNvCxnSpPr>
          <p:nvPr/>
        </p:nvCxnSpPr>
        <p:spPr>
          <a:xfrm flipH="1" flipV="1">
            <a:off x="5663219" y="2935138"/>
            <a:ext cx="1003866" cy="34741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0980B4F-61D2-439F-B113-39DFDFC8E65C}"/>
              </a:ext>
            </a:extLst>
          </p:cNvPr>
          <p:cNvSpPr txBox="1"/>
          <p:nvPr/>
        </p:nvSpPr>
        <p:spPr>
          <a:xfrm>
            <a:off x="8784704" y="3167306"/>
            <a:ext cx="24673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Tome des Bauges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Reblochon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Abondance (PPC)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Beaufort (PPC)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Chevrotin des Aravis (PPNC)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17F85AB-8614-4A29-B4FE-A68EE0D7F890}"/>
              </a:ext>
            </a:extLst>
          </p:cNvPr>
          <p:cNvCxnSpPr>
            <a:cxnSpLocks/>
          </p:cNvCxnSpPr>
          <p:nvPr/>
        </p:nvCxnSpPr>
        <p:spPr>
          <a:xfrm flipH="1" flipV="1">
            <a:off x="6443536" y="3663169"/>
            <a:ext cx="2351396" cy="405963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76A1766-F91B-49DD-9102-3338C181C17A}"/>
              </a:ext>
            </a:extLst>
          </p:cNvPr>
          <p:cNvCxnSpPr>
            <a:cxnSpLocks/>
          </p:cNvCxnSpPr>
          <p:nvPr/>
        </p:nvCxnSpPr>
        <p:spPr>
          <a:xfrm flipH="1" flipV="1">
            <a:off x="6136131" y="3824218"/>
            <a:ext cx="1613535" cy="1231451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C65E9C3A-8205-4658-9FF1-EEF0DBB12707}"/>
              </a:ext>
            </a:extLst>
          </p:cNvPr>
          <p:cNvSpPr txBox="1"/>
          <p:nvPr/>
        </p:nvSpPr>
        <p:spPr>
          <a:xfrm>
            <a:off x="7253357" y="6178271"/>
            <a:ext cx="2279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Banon de Provence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Brousse du Rove (PF)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9B9EBB7-19F9-499B-A228-750EAC2FCD1B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612981" y="4499497"/>
            <a:ext cx="640376" cy="189421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4926F8C-7A2E-4C78-A437-661FBD560D28}"/>
              </a:ext>
            </a:extLst>
          </p:cNvPr>
          <p:cNvSpPr txBox="1"/>
          <p:nvPr/>
        </p:nvSpPr>
        <p:spPr>
          <a:xfrm>
            <a:off x="6078817" y="6445301"/>
            <a:ext cx="1278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Brocciu (PF)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045F2A1-D9CE-4723-A349-B9AFEA15ABA6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612981" y="5585585"/>
            <a:ext cx="105123" cy="85971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C1BBF3B4-41C8-492C-AC16-4AA9DA93FC71}"/>
              </a:ext>
            </a:extLst>
          </p:cNvPr>
          <p:cNvSpPr txBox="1"/>
          <p:nvPr/>
        </p:nvSpPr>
        <p:spPr>
          <a:xfrm>
            <a:off x="5226947" y="6005669"/>
            <a:ext cx="1438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Pélardon des Cévennes (PCN)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8573090-7AE1-449E-B012-D7761550394B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5549507" y="4499497"/>
            <a:ext cx="396738" cy="1506172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C3C0B30-9DF3-49D9-9D0F-A1ED36CA2E7E}"/>
              </a:ext>
            </a:extLst>
          </p:cNvPr>
          <p:cNvCxnSpPr>
            <a:cxnSpLocks/>
          </p:cNvCxnSpPr>
          <p:nvPr/>
        </p:nvCxnSpPr>
        <p:spPr>
          <a:xfrm flipH="1">
            <a:off x="3901123" y="4647665"/>
            <a:ext cx="530777" cy="106108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53248EE1-FBDA-4AF5-A6AD-D01BB7CEEFC8}"/>
              </a:ext>
            </a:extLst>
          </p:cNvPr>
          <p:cNvSpPr txBox="1"/>
          <p:nvPr/>
        </p:nvSpPr>
        <p:spPr>
          <a:xfrm>
            <a:off x="238571" y="3736346"/>
            <a:ext cx="21312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Cantal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Saint-Nectaire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Salers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Bleu d’Auvergne (PP)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Fourme d’Ambert (PP)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59D5EBC-8EDB-4BD6-944E-8E9AE876C627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2369776" y="3529709"/>
            <a:ext cx="2815402" cy="67599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22CA5B32-6586-4318-A545-F3ED5EFF2BC2}"/>
              </a:ext>
            </a:extLst>
          </p:cNvPr>
          <p:cNvSpPr txBox="1"/>
          <p:nvPr/>
        </p:nvSpPr>
        <p:spPr>
          <a:xfrm>
            <a:off x="156611" y="2294439"/>
            <a:ext cx="2600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Crottin de Chavignol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Pouligny-Saint-Pierre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Sainte-Maure-de-Touraine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Selles-sur-Cher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Valençay (PCN)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A688A8FF-2F12-493A-B194-A9317A9DE194}"/>
              </a:ext>
            </a:extLst>
          </p:cNvPr>
          <p:cNvCxnSpPr>
            <a:cxnSpLocks/>
          </p:cNvCxnSpPr>
          <p:nvPr/>
        </p:nvCxnSpPr>
        <p:spPr>
          <a:xfrm flipH="1" flipV="1">
            <a:off x="2472036" y="2756400"/>
            <a:ext cx="962989" cy="1272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475FFE4D-4CBD-4B9B-A43D-65972C5A1CD9}"/>
              </a:ext>
            </a:extLst>
          </p:cNvPr>
          <p:cNvSpPr txBox="1"/>
          <p:nvPr/>
        </p:nvSpPr>
        <p:spPr>
          <a:xfrm>
            <a:off x="368001" y="3378383"/>
            <a:ext cx="2223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Chabichou du Poitou (PCN)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453AE19-560D-42C4-9EB1-A7441D2181A2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2591643" y="3329836"/>
            <a:ext cx="1410060" cy="179352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hlinkClick r:id="rId3"/>
            <a:extLst>
              <a:ext uri="{FF2B5EF4-FFF2-40B4-BE49-F238E27FC236}">
                <a16:creationId xmlns:a16="http://schemas.microsoft.com/office/drawing/2014/main" id="{7375D331-BBC3-4CF9-B974-7C51866A5300}"/>
              </a:ext>
            </a:extLst>
          </p:cNvPr>
          <p:cNvSpPr txBox="1"/>
          <p:nvPr/>
        </p:nvSpPr>
        <p:spPr>
          <a:xfrm>
            <a:off x="78184" y="1905462"/>
            <a:ext cx="23185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05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Trappe de </a:t>
            </a:r>
            <a:r>
              <a:rPr lang="fr-FR" sz="105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Timadeuc</a:t>
            </a:r>
            <a:r>
              <a:rPr lang="fr-FR" sz="105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(PPNC)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E5E411C-4938-40FF-A65F-60C863680CCF}"/>
              </a:ext>
            </a:extLst>
          </p:cNvPr>
          <p:cNvCxnSpPr>
            <a:cxnSpLocks/>
          </p:cNvCxnSpPr>
          <p:nvPr/>
        </p:nvCxnSpPr>
        <p:spPr>
          <a:xfrm>
            <a:off x="2084523" y="1900950"/>
            <a:ext cx="1030361" cy="27484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hlinkClick r:id="rId5"/>
            <a:extLst>
              <a:ext uri="{FF2B5EF4-FFF2-40B4-BE49-F238E27FC236}">
                <a16:creationId xmlns:a16="http://schemas.microsoft.com/office/drawing/2014/main" id="{5BDC7D09-E052-4800-81FF-CF93250E1D88}"/>
              </a:ext>
            </a:extLst>
          </p:cNvPr>
          <p:cNvSpPr txBox="1"/>
          <p:nvPr/>
        </p:nvSpPr>
        <p:spPr>
          <a:xfrm>
            <a:off x="8581546" y="1979046"/>
            <a:ext cx="160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Emmental français Est-Central (PPC)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772C43EA-57AE-41DE-BCC8-5B2FF3EFA2E4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8548265" y="1874548"/>
            <a:ext cx="833788" cy="10449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34A9B03-10E6-42B9-8A6A-08961FAAE788}"/>
              </a:ext>
            </a:extLst>
          </p:cNvPr>
          <p:cNvCxnSpPr>
            <a:cxnSpLocks/>
          </p:cNvCxnSpPr>
          <p:nvPr/>
        </p:nvCxnSpPr>
        <p:spPr>
          <a:xfrm flipH="1">
            <a:off x="8138665" y="2534255"/>
            <a:ext cx="479105" cy="440071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B635A179-BE1A-4FD4-B0DD-EC1597354B93}"/>
              </a:ext>
            </a:extLst>
          </p:cNvPr>
          <p:cNvCxnSpPr>
            <a:cxnSpLocks/>
          </p:cNvCxnSpPr>
          <p:nvPr/>
        </p:nvCxnSpPr>
        <p:spPr>
          <a:xfrm flipH="1" flipV="1">
            <a:off x="9428366" y="2801197"/>
            <a:ext cx="64217" cy="366110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AE90D45F-9792-4B85-8E1D-A904EDE473BD}"/>
              </a:ext>
            </a:extLst>
          </p:cNvPr>
          <p:cNvGrpSpPr/>
          <p:nvPr/>
        </p:nvGrpSpPr>
        <p:grpSpPr>
          <a:xfrm>
            <a:off x="2346256" y="4967249"/>
            <a:ext cx="2085644" cy="1472632"/>
            <a:chOff x="2346256" y="4967249"/>
            <a:chExt cx="2085644" cy="1472632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FF9B31C-C35C-43E2-981F-ADD8626168F5}"/>
                </a:ext>
              </a:extLst>
            </p:cNvPr>
            <p:cNvSpPr txBox="1"/>
            <p:nvPr/>
          </p:nvSpPr>
          <p:spPr>
            <a:xfrm>
              <a:off x="2346256" y="4967249"/>
              <a:ext cx="20856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Laguiole (PPNC)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des Causses (PP)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Rocamadour (PCN)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2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Roquefort (PP)</a:t>
              </a:r>
            </a:p>
          </p:txBody>
        </p:sp>
        <p:sp>
          <p:nvSpPr>
            <p:cNvPr id="133" name="Rectangle 132">
              <a:hlinkClick r:id="rId7"/>
              <a:extLst>
                <a:ext uri="{FF2B5EF4-FFF2-40B4-BE49-F238E27FC236}">
                  <a16:creationId xmlns:a16="http://schemas.microsoft.com/office/drawing/2014/main" id="{CB23128D-48E8-4245-A16C-39D0C086EFFC}"/>
                </a:ext>
              </a:extLst>
            </p:cNvPr>
            <p:cNvSpPr/>
            <p:nvPr/>
          </p:nvSpPr>
          <p:spPr>
            <a:xfrm>
              <a:off x="2346256" y="6178271"/>
              <a:ext cx="19273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Saint-Paterne (PMCF)</a:t>
              </a:r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C32EBAE-3763-4662-97EB-8A36515A9E49}"/>
              </a:ext>
            </a:extLst>
          </p:cNvPr>
          <p:cNvCxnSpPr>
            <a:cxnSpLocks/>
          </p:cNvCxnSpPr>
          <p:nvPr/>
        </p:nvCxnSpPr>
        <p:spPr>
          <a:xfrm flipH="1">
            <a:off x="2098921" y="4343239"/>
            <a:ext cx="1630456" cy="63330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81D3181-2579-41B3-8D29-A47A0C4F4BA2}"/>
              </a:ext>
            </a:extLst>
          </p:cNvPr>
          <p:cNvGrpSpPr/>
          <p:nvPr/>
        </p:nvGrpSpPr>
        <p:grpSpPr>
          <a:xfrm>
            <a:off x="371393" y="4847126"/>
            <a:ext cx="1938935" cy="861626"/>
            <a:chOff x="679097" y="4846590"/>
            <a:chExt cx="1938935" cy="861626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E5202B5-8BC4-4925-8D23-97C7C48394B6}"/>
                </a:ext>
              </a:extLst>
            </p:cNvPr>
            <p:cNvSpPr txBox="1"/>
            <p:nvPr/>
          </p:nvSpPr>
          <p:spPr>
            <a:xfrm>
              <a:off x="687074" y="4846590"/>
              <a:ext cx="19309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2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Ossau-Iraty (PPNC)</a:t>
              </a:r>
            </a:p>
          </p:txBody>
        </p:sp>
        <p:sp>
          <p:nvSpPr>
            <p:cNvPr id="48" name="ZoneTexte 47">
              <a:hlinkClick r:id="rId8"/>
              <a:extLst>
                <a:ext uri="{FF2B5EF4-FFF2-40B4-BE49-F238E27FC236}">
                  <a16:creationId xmlns:a16="http://schemas.microsoft.com/office/drawing/2014/main" id="{0633D15B-7D37-4E19-BF68-25C8FB6BEFC4}"/>
                </a:ext>
              </a:extLst>
            </p:cNvPr>
            <p:cNvSpPr txBox="1"/>
            <p:nvPr/>
          </p:nvSpPr>
          <p:spPr>
            <a:xfrm>
              <a:off x="679097" y="5446606"/>
              <a:ext cx="19309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100" dirty="0">
                  <a:solidFill>
                    <a:schemeClr val="accent2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Belloc (PPNC)</a:t>
              </a:r>
            </a:p>
          </p:txBody>
        </p:sp>
        <p:sp>
          <p:nvSpPr>
            <p:cNvPr id="49" name="ZoneTexte 48">
              <a:hlinkClick r:id="rId9"/>
              <a:extLst>
                <a:ext uri="{FF2B5EF4-FFF2-40B4-BE49-F238E27FC236}">
                  <a16:creationId xmlns:a16="http://schemas.microsoft.com/office/drawing/2014/main" id="{F3EE6F71-38B8-449D-840A-B3FD98F629D3}"/>
                </a:ext>
              </a:extLst>
            </p:cNvPr>
            <p:cNvSpPr txBox="1"/>
            <p:nvPr/>
          </p:nvSpPr>
          <p:spPr>
            <a:xfrm>
              <a:off x="687074" y="5056671"/>
              <a:ext cx="19309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1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Échourgnac aux noix (PPNC)</a:t>
              </a:r>
              <a:endParaRPr lang="fr-FR" sz="11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52" name="ZoneTexte 51">
            <a:hlinkClick r:id="rId10"/>
            <a:extLst>
              <a:ext uri="{FF2B5EF4-FFF2-40B4-BE49-F238E27FC236}">
                <a16:creationId xmlns:a16="http://schemas.microsoft.com/office/drawing/2014/main" id="{8161E98C-450B-47AB-89BD-FA63757FAABD}"/>
              </a:ext>
            </a:extLst>
          </p:cNvPr>
          <p:cNvSpPr txBox="1"/>
          <p:nvPr/>
        </p:nvSpPr>
        <p:spPr>
          <a:xfrm>
            <a:off x="80693" y="1728324"/>
            <a:ext cx="23185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05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Trappe/</a:t>
            </a:r>
            <a:r>
              <a:rPr lang="fr-FR" sz="105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Timanoix</a:t>
            </a:r>
            <a:r>
              <a:rPr lang="fr-FR" sz="105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(PPNC)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34FE54F-CA0C-44CF-8494-919F0866C8AB}"/>
              </a:ext>
            </a:extLst>
          </p:cNvPr>
          <p:cNvGrpSpPr/>
          <p:nvPr/>
        </p:nvGrpSpPr>
        <p:grpSpPr>
          <a:xfrm>
            <a:off x="2830442" y="145705"/>
            <a:ext cx="1924893" cy="975059"/>
            <a:chOff x="2830442" y="145705"/>
            <a:chExt cx="1924893" cy="975059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FD4A287-8084-4B82-B7A4-750444731408}"/>
                </a:ext>
              </a:extLst>
            </p:cNvPr>
            <p:cNvSpPr txBox="1"/>
            <p:nvPr/>
          </p:nvSpPr>
          <p:spPr>
            <a:xfrm>
              <a:off x="2859634" y="145705"/>
              <a:ext cx="18940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Maroilles (PMCL)</a:t>
              </a:r>
            </a:p>
          </p:txBody>
        </p:sp>
        <p:sp>
          <p:nvSpPr>
            <p:cNvPr id="53" name="ZoneTexte 52">
              <a:hlinkClick r:id="rId11"/>
              <a:extLst>
                <a:ext uri="{FF2B5EF4-FFF2-40B4-BE49-F238E27FC236}">
                  <a16:creationId xmlns:a16="http://schemas.microsoft.com/office/drawing/2014/main" id="{4158B502-FA5C-44FE-89BC-E3CE3CC433BE}"/>
                </a:ext>
              </a:extLst>
            </p:cNvPr>
            <p:cNvSpPr txBox="1"/>
            <p:nvPr/>
          </p:nvSpPr>
          <p:spPr>
            <a:xfrm>
              <a:off x="2861266" y="337096"/>
              <a:ext cx="1894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Mont des Cats (PPNC)</a:t>
              </a:r>
            </a:p>
          </p:txBody>
        </p:sp>
        <p:sp>
          <p:nvSpPr>
            <p:cNvPr id="54" name="ZoneTexte 53">
              <a:hlinkClick r:id="rId12"/>
              <a:extLst>
                <a:ext uri="{FF2B5EF4-FFF2-40B4-BE49-F238E27FC236}">
                  <a16:creationId xmlns:a16="http://schemas.microsoft.com/office/drawing/2014/main" id="{249F15CE-BEB9-472A-A858-1B449B03F88C}"/>
                </a:ext>
              </a:extLst>
            </p:cNvPr>
            <p:cNvSpPr txBox="1"/>
            <p:nvPr/>
          </p:nvSpPr>
          <p:spPr>
            <a:xfrm>
              <a:off x="2830442" y="689877"/>
              <a:ext cx="1894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13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Mimolette vieille et extra-vieille (PPNC)</a:t>
              </a:r>
            </a:p>
          </p:txBody>
        </p:sp>
      </p:grpSp>
      <p:sp>
        <p:nvSpPr>
          <p:cNvPr id="56" name="ZoneTexte 55">
            <a:hlinkClick r:id="rId14"/>
            <a:extLst>
              <a:ext uri="{FF2B5EF4-FFF2-40B4-BE49-F238E27FC236}">
                <a16:creationId xmlns:a16="http://schemas.microsoft.com/office/drawing/2014/main" id="{4D2A24C0-EEA2-4B5A-924A-52A5E5224303}"/>
              </a:ext>
            </a:extLst>
          </p:cNvPr>
          <p:cNvSpPr txBox="1"/>
          <p:nvPr/>
        </p:nvSpPr>
        <p:spPr>
          <a:xfrm>
            <a:off x="8581545" y="2336031"/>
            <a:ext cx="1601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Gruyère (PPC)</a:t>
            </a:r>
          </a:p>
        </p:txBody>
      </p:sp>
      <p:sp>
        <p:nvSpPr>
          <p:cNvPr id="57" name="ZoneTexte 56">
            <a:hlinkClick r:id="rId15"/>
            <a:extLst>
              <a:ext uri="{FF2B5EF4-FFF2-40B4-BE49-F238E27FC236}">
                <a16:creationId xmlns:a16="http://schemas.microsoft.com/office/drawing/2014/main" id="{D08F8B72-736D-462C-9669-87F0AFC8609E}"/>
              </a:ext>
            </a:extLst>
          </p:cNvPr>
          <p:cNvSpPr txBox="1"/>
          <p:nvPr/>
        </p:nvSpPr>
        <p:spPr>
          <a:xfrm>
            <a:off x="8581544" y="2526960"/>
            <a:ext cx="1601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13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Emmental (PPC)</a:t>
            </a:r>
          </a:p>
        </p:txBody>
      </p:sp>
      <p:sp>
        <p:nvSpPr>
          <p:cNvPr id="64" name="ZoneTexte 63">
            <a:hlinkClick r:id="rId16"/>
            <a:extLst>
              <a:ext uri="{FF2B5EF4-FFF2-40B4-BE49-F238E27FC236}">
                <a16:creationId xmlns:a16="http://schemas.microsoft.com/office/drawing/2014/main" id="{ED91D6B1-AE7D-4D35-85F6-1B64BFE0EE20}"/>
              </a:ext>
            </a:extLst>
          </p:cNvPr>
          <p:cNvSpPr txBox="1"/>
          <p:nvPr/>
        </p:nvSpPr>
        <p:spPr>
          <a:xfrm>
            <a:off x="2346256" y="5639612"/>
            <a:ext cx="2085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Tomme des Pyrénées(PMCF)</a:t>
            </a:r>
          </a:p>
        </p:txBody>
      </p:sp>
      <p:sp>
        <p:nvSpPr>
          <p:cNvPr id="65" name="ZoneTexte 64">
            <a:hlinkClick r:id="rId17"/>
            <a:extLst>
              <a:ext uri="{FF2B5EF4-FFF2-40B4-BE49-F238E27FC236}">
                <a16:creationId xmlns:a16="http://schemas.microsoft.com/office/drawing/2014/main" id="{EED00C9F-85CE-4345-AD06-FD615B4BEA35}"/>
              </a:ext>
            </a:extLst>
          </p:cNvPr>
          <p:cNvSpPr txBox="1"/>
          <p:nvPr/>
        </p:nvSpPr>
        <p:spPr>
          <a:xfrm>
            <a:off x="2346256" y="5993001"/>
            <a:ext cx="2085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13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Cabécou (PCN)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2B5B2673-4741-4439-BBD8-C6A3C2FB094C}"/>
              </a:ext>
            </a:extLst>
          </p:cNvPr>
          <p:cNvGrpSpPr/>
          <p:nvPr/>
        </p:nvGrpSpPr>
        <p:grpSpPr>
          <a:xfrm>
            <a:off x="7252268" y="5056485"/>
            <a:ext cx="2467360" cy="937421"/>
            <a:chOff x="7252268" y="5056485"/>
            <a:chExt cx="2467360" cy="937421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92EADB9-C35D-407F-98BE-B80FBE202652}"/>
                </a:ext>
              </a:extLst>
            </p:cNvPr>
            <p:cNvSpPr txBox="1"/>
            <p:nvPr/>
          </p:nvSpPr>
          <p:spPr>
            <a:xfrm>
              <a:off x="7252268" y="5056485"/>
              <a:ext cx="2467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du Vercors-Sassenage (PP)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Fourme de Montbrison (PP)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Picodon de l’Ardèche (PCN)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Rigotte de Condrieu (PCN)</a:t>
              </a:r>
            </a:p>
          </p:txBody>
        </p:sp>
        <p:sp>
          <p:nvSpPr>
            <p:cNvPr id="66" name="ZoneTexte 65">
              <a:hlinkClick r:id="rId18"/>
              <a:extLst>
                <a:ext uri="{FF2B5EF4-FFF2-40B4-BE49-F238E27FC236}">
                  <a16:creationId xmlns:a16="http://schemas.microsoft.com/office/drawing/2014/main" id="{35A24A43-685F-4FC0-BB7F-C8E54D071478}"/>
                </a:ext>
              </a:extLst>
            </p:cNvPr>
            <p:cNvSpPr txBox="1"/>
            <p:nvPr/>
          </p:nvSpPr>
          <p:spPr>
            <a:xfrm>
              <a:off x="7252268" y="5732296"/>
              <a:ext cx="2467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13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Saint-Félicien (PMCF)</a:t>
              </a:r>
            </a:p>
          </p:txBody>
        </p:sp>
      </p:grpSp>
      <p:sp>
        <p:nvSpPr>
          <p:cNvPr id="68" name="ZoneTexte 67">
            <a:hlinkClick r:id="rId19"/>
            <a:extLst>
              <a:ext uri="{FF2B5EF4-FFF2-40B4-BE49-F238E27FC236}">
                <a16:creationId xmlns:a16="http://schemas.microsoft.com/office/drawing/2014/main" id="{F2290284-AD71-42AE-8D09-20F2DEAC0E1D}"/>
              </a:ext>
            </a:extLst>
          </p:cNvPr>
          <p:cNvSpPr txBox="1"/>
          <p:nvPr/>
        </p:nvSpPr>
        <p:spPr>
          <a:xfrm>
            <a:off x="6667085" y="3151751"/>
            <a:ext cx="189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Brillat-Savarin (PMCF)</a:t>
            </a:r>
          </a:p>
        </p:txBody>
      </p:sp>
      <p:sp>
        <p:nvSpPr>
          <p:cNvPr id="69" name="ZoneTexte 68">
            <a:hlinkClick r:id="rId20"/>
            <a:extLst>
              <a:ext uri="{FF2B5EF4-FFF2-40B4-BE49-F238E27FC236}">
                <a16:creationId xmlns:a16="http://schemas.microsoft.com/office/drawing/2014/main" id="{4C0ACE27-81CF-49BF-8E0E-923265C453C4}"/>
              </a:ext>
            </a:extLst>
          </p:cNvPr>
          <p:cNvSpPr txBox="1"/>
          <p:nvPr/>
        </p:nvSpPr>
        <p:spPr>
          <a:xfrm>
            <a:off x="6667085" y="3342105"/>
            <a:ext cx="189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Soumaintrain (PMCL)</a:t>
            </a:r>
          </a:p>
        </p:txBody>
      </p:sp>
      <p:sp>
        <p:nvSpPr>
          <p:cNvPr id="70" name="ZoneTexte 69">
            <a:hlinkClick r:id="rId21"/>
            <a:extLst>
              <a:ext uri="{FF2B5EF4-FFF2-40B4-BE49-F238E27FC236}">
                <a16:creationId xmlns:a16="http://schemas.microsoft.com/office/drawing/2014/main" id="{E1001E2A-044E-43B5-88B0-E489AAF1A138}"/>
              </a:ext>
            </a:extLst>
          </p:cNvPr>
          <p:cNvSpPr txBox="1"/>
          <p:nvPr/>
        </p:nvSpPr>
        <p:spPr>
          <a:xfrm>
            <a:off x="6687474" y="3526470"/>
            <a:ext cx="189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Citeaux</a:t>
            </a: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(PPNC)</a:t>
            </a:r>
          </a:p>
        </p:txBody>
      </p:sp>
      <p:sp>
        <p:nvSpPr>
          <p:cNvPr id="72" name="ZoneTexte 71">
            <a:hlinkClick r:id="rId22"/>
            <a:extLst>
              <a:ext uri="{FF2B5EF4-FFF2-40B4-BE49-F238E27FC236}">
                <a16:creationId xmlns:a16="http://schemas.microsoft.com/office/drawing/2014/main" id="{6A5E31FB-8DAA-4E20-B41F-A7AD8EBB3F0A}"/>
              </a:ext>
            </a:extLst>
          </p:cNvPr>
          <p:cNvSpPr txBox="1"/>
          <p:nvPr/>
        </p:nvSpPr>
        <p:spPr>
          <a:xfrm>
            <a:off x="8794932" y="3990957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Saint-Marcelin (PMCF)</a:t>
            </a:r>
          </a:p>
        </p:txBody>
      </p:sp>
      <p:sp>
        <p:nvSpPr>
          <p:cNvPr id="73" name="ZoneTexte 72">
            <a:hlinkClick r:id="rId23"/>
            <a:extLst>
              <a:ext uri="{FF2B5EF4-FFF2-40B4-BE49-F238E27FC236}">
                <a16:creationId xmlns:a16="http://schemas.microsoft.com/office/drawing/2014/main" id="{7FB00E5F-141D-414D-BFAC-0B1EB9E4A017}"/>
              </a:ext>
            </a:extLst>
          </p:cNvPr>
          <p:cNvSpPr txBox="1"/>
          <p:nvPr/>
        </p:nvSpPr>
        <p:spPr>
          <a:xfrm>
            <a:off x="8794932" y="4175124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Raclette de Savoie (PPNC)</a:t>
            </a:r>
          </a:p>
        </p:txBody>
      </p:sp>
      <p:sp>
        <p:nvSpPr>
          <p:cNvPr id="74" name="ZoneTexte 73">
            <a:hlinkClick r:id="rId24"/>
            <a:extLst>
              <a:ext uri="{FF2B5EF4-FFF2-40B4-BE49-F238E27FC236}">
                <a16:creationId xmlns:a16="http://schemas.microsoft.com/office/drawing/2014/main" id="{397D9990-1507-44EA-B66A-A9A5231E36C1}"/>
              </a:ext>
            </a:extLst>
          </p:cNvPr>
          <p:cNvSpPr txBox="1"/>
          <p:nvPr/>
        </p:nvSpPr>
        <p:spPr>
          <a:xfrm>
            <a:off x="8794932" y="4345565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Tomme de Savoie (PPNC)</a:t>
            </a:r>
          </a:p>
        </p:txBody>
      </p:sp>
      <p:sp>
        <p:nvSpPr>
          <p:cNvPr id="75" name="ZoneTexte 74">
            <a:hlinkClick r:id="rId25"/>
            <a:extLst>
              <a:ext uri="{FF2B5EF4-FFF2-40B4-BE49-F238E27FC236}">
                <a16:creationId xmlns:a16="http://schemas.microsoft.com/office/drawing/2014/main" id="{0BF6F403-A0D6-4544-96DB-A7C1E3EA74F9}"/>
              </a:ext>
            </a:extLst>
          </p:cNvPr>
          <p:cNvSpPr txBox="1"/>
          <p:nvPr/>
        </p:nvSpPr>
        <p:spPr>
          <a:xfrm>
            <a:off x="8794932" y="4515325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Emmental de Savoie (PPC)</a:t>
            </a:r>
          </a:p>
        </p:txBody>
      </p:sp>
      <p:sp>
        <p:nvSpPr>
          <p:cNvPr id="76" name="ZoneTexte 75">
            <a:hlinkClick r:id="rId26"/>
            <a:extLst>
              <a:ext uri="{FF2B5EF4-FFF2-40B4-BE49-F238E27FC236}">
                <a16:creationId xmlns:a16="http://schemas.microsoft.com/office/drawing/2014/main" id="{ECA47CBF-A578-4022-B004-D55759C0ADD9}"/>
              </a:ext>
            </a:extLst>
          </p:cNvPr>
          <p:cNvSpPr txBox="1"/>
          <p:nvPr/>
        </p:nvSpPr>
        <p:spPr>
          <a:xfrm>
            <a:off x="8796556" y="4685766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Tamié</a:t>
            </a: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(PPNC)</a:t>
            </a:r>
          </a:p>
        </p:txBody>
      </p:sp>
      <p:sp>
        <p:nvSpPr>
          <p:cNvPr id="77" name="ZoneTexte 76">
            <a:hlinkClick r:id="rId27"/>
            <a:extLst>
              <a:ext uri="{FF2B5EF4-FFF2-40B4-BE49-F238E27FC236}">
                <a16:creationId xmlns:a16="http://schemas.microsoft.com/office/drawing/2014/main" id="{B0CDD60E-E5F5-41A4-8FAD-93D2CFCC6417}"/>
              </a:ext>
            </a:extLst>
          </p:cNvPr>
          <p:cNvSpPr txBox="1"/>
          <p:nvPr/>
        </p:nvSpPr>
        <p:spPr>
          <a:xfrm>
            <a:off x="8781485" y="4837847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13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Fromage à raclette (PPNC)</a:t>
            </a:r>
            <a:endParaRPr lang="fr-FR" sz="1100" dirty="0">
              <a:solidFill>
                <a:schemeClr val="accent6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4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2E9083-E74D-41D5-929D-90DD4D347561}"/>
              </a:ext>
            </a:extLst>
          </p:cNvPr>
          <p:cNvSpPr txBox="1"/>
          <p:nvPr/>
        </p:nvSpPr>
        <p:spPr>
          <a:xfrm>
            <a:off x="-35494" y="132339"/>
            <a:ext cx="16561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Brioche de moulins-la-marche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Caramel tendre d’Isigny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Froufrou de Rouen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Sucre de pomme de Rouen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C0943C-A33C-4308-9F84-A259D8E83557}"/>
              </a:ext>
            </a:extLst>
          </p:cNvPr>
          <p:cNvSpPr txBox="1"/>
          <p:nvPr/>
        </p:nvSpPr>
        <p:spPr>
          <a:xfrm>
            <a:off x="1733696" y="42945"/>
            <a:ext cx="2138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Les bêtises de Cambrai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Macaron d’Amiens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Les p’tits quinquins de Lille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Babelutte de Lille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Chuque du Nord (café / caramel)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La croix bleue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Roudoudou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Croustillon (beignet fromage blanc)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B10C538-3AE9-45DF-A8AA-58D3E2F993F6}"/>
              </a:ext>
            </a:extLst>
          </p:cNvPr>
          <p:cNvCxnSpPr>
            <a:cxnSpLocks/>
          </p:cNvCxnSpPr>
          <p:nvPr/>
        </p:nvCxnSpPr>
        <p:spPr>
          <a:xfrm flipH="1" flipV="1">
            <a:off x="285939" y="942329"/>
            <a:ext cx="5899761" cy="8047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4A16B15-ED3E-4EEF-AEE7-AB6BD6AC91B9}"/>
              </a:ext>
            </a:extLst>
          </p:cNvPr>
          <p:cNvCxnSpPr>
            <a:cxnSpLocks/>
          </p:cNvCxnSpPr>
          <p:nvPr/>
        </p:nvCxnSpPr>
        <p:spPr>
          <a:xfrm flipH="1" flipV="1">
            <a:off x="3681476" y="1003581"/>
            <a:ext cx="3243929" cy="6394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5E870BA-50A6-4EA3-9B73-7F76FAFA8E6D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8714819" y="1513266"/>
            <a:ext cx="505150" cy="4719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DC959D0-FD89-4F39-A23E-3721289E52BD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8362335" y="2219829"/>
            <a:ext cx="1222123" cy="4496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130D457-2E49-4887-BB7B-5BBD9B6AC7C0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8064732" y="3706173"/>
            <a:ext cx="787345" cy="692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DD7CE20-0BA6-453C-BD19-C2176589A119}"/>
              </a:ext>
            </a:extLst>
          </p:cNvPr>
          <p:cNvCxnSpPr>
            <a:cxnSpLocks/>
          </p:cNvCxnSpPr>
          <p:nvPr/>
        </p:nvCxnSpPr>
        <p:spPr>
          <a:xfrm>
            <a:off x="8362335" y="4286250"/>
            <a:ext cx="2146983" cy="342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02457B9-766F-42E9-A46C-BC6ED4495AF1}"/>
              </a:ext>
            </a:extLst>
          </p:cNvPr>
          <p:cNvSpPr txBox="1"/>
          <p:nvPr/>
        </p:nvSpPr>
        <p:spPr>
          <a:xfrm>
            <a:off x="-34234" y="1410517"/>
            <a:ext cx="2976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sucre d’orge des religieuses de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Moret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sur Loing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Miel du Gâtinais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 de pétale de Rose (Provins),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Miel francilien (opéra Bastille et Garnier),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Carpe (Chocolat de Fontainebleau),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Barbe à papa (Symbole Foire du Trône),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Coquelicot (Bonbon rouge de Nemours)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Coque au fruit de Morangis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Boule Boissier de Paris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Fondant (bonbon)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E8A6506-69A3-4DC1-8D24-A38293D172A0}"/>
              </a:ext>
            </a:extLst>
          </p:cNvPr>
          <p:cNvCxnSpPr>
            <a:cxnSpLocks/>
          </p:cNvCxnSpPr>
          <p:nvPr/>
        </p:nvCxnSpPr>
        <p:spPr>
          <a:xfrm>
            <a:off x="2052727" y="1648872"/>
            <a:ext cx="4863744" cy="2748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EA77B49-8E1C-400B-8005-6EE1A33A763C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648910" y="5506313"/>
            <a:ext cx="312381" cy="457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E72F4E7-7D10-45B3-9D5C-EF57EAFE022E}"/>
              </a:ext>
            </a:extLst>
          </p:cNvPr>
          <p:cNvCxnSpPr>
            <a:cxnSpLocks/>
          </p:cNvCxnSpPr>
          <p:nvPr/>
        </p:nvCxnSpPr>
        <p:spPr>
          <a:xfrm flipH="1" flipV="1">
            <a:off x="7687882" y="2877997"/>
            <a:ext cx="2989951" cy="2107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47419A0-4FB1-4AD4-B348-7F8D6087F60C}"/>
              </a:ext>
            </a:extLst>
          </p:cNvPr>
          <p:cNvSpPr txBox="1"/>
          <p:nvPr/>
        </p:nvSpPr>
        <p:spPr>
          <a:xfrm>
            <a:off x="10595318" y="2877997"/>
            <a:ext cx="1682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Pain d’épices de Dijon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Bonbons anis de Flavigny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Cassissine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de Dijon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Nougatine de Nevers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Miel du Morvan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Négus de Nevers (caramel)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Raisiné (confiture de raisin, coing, poire)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Brioche aux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griaudes</a:t>
            </a:r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Pavé de pouilly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A5008D-8D24-47DA-B34F-FE1EF216EF8B}"/>
              </a:ext>
            </a:extLst>
          </p:cNvPr>
          <p:cNvSpPr txBox="1"/>
          <p:nvPr/>
        </p:nvSpPr>
        <p:spPr>
          <a:xfrm>
            <a:off x="8852077" y="3036759"/>
            <a:ext cx="18257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 de Montélimar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marron glacé de Privas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Papillote de Lyon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Orangette lyonnaise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Coussin de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lyon</a:t>
            </a:r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châtaigne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Praline rose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cafétis</a:t>
            </a:r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Bugne (beignet + sucre glace)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999C67-5A57-4F7F-BBBB-7F019DC4A7F4}"/>
              </a:ext>
            </a:extLst>
          </p:cNvPr>
          <p:cNvSpPr txBox="1"/>
          <p:nvPr/>
        </p:nvSpPr>
        <p:spPr>
          <a:xfrm>
            <a:off x="9584458" y="1550415"/>
            <a:ext cx="26075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pain d’épices de Besançon / Dole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caramel Klaus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Les pâtes de fruits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La sèche (galette de Besançon très friable).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Griottines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de Fougerolles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Dragées de Besançon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groseille et de brimbelles (myrtilles airelles)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cramailotte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(gelée de pissenlit)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7A2F16-A2CB-449A-ACB9-84C5EA957BA0}"/>
              </a:ext>
            </a:extLst>
          </p:cNvPr>
          <p:cNvSpPr txBox="1"/>
          <p:nvPr/>
        </p:nvSpPr>
        <p:spPr>
          <a:xfrm>
            <a:off x="8294359" y="1005435"/>
            <a:ext cx="18512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bretzel (emblème Alsacien)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Pain d’épices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Miel de sapin d’Alsace (IGP)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038684-7601-4235-BBCD-094BE088EB98}"/>
              </a:ext>
            </a:extLst>
          </p:cNvPr>
          <p:cNvSpPr txBox="1"/>
          <p:nvPr/>
        </p:nvSpPr>
        <p:spPr>
          <a:xfrm>
            <a:off x="10103160" y="38931"/>
            <a:ext cx="2040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AOP Miel de sapin des Vosges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IGP Bergamotes de Nancy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Dragées de Verdun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Chardon de Metz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Macarons de Nancy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groseilles épépinées à la plume d’oie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mirabelles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Madeleine de Commercy, de Liverdun</a:t>
            </a:r>
            <a:endParaRPr lang="fr-FR" sz="105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4FA3DEAE-2B73-4CE1-ADBA-15CFFE048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77481"/>
              </p:ext>
            </p:extLst>
          </p:nvPr>
        </p:nvGraphicFramePr>
        <p:xfrm>
          <a:off x="3652476" y="19849"/>
          <a:ext cx="6410810" cy="9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254">
                  <a:extLst>
                    <a:ext uri="{9D8B030D-6E8A-4147-A177-3AD203B41FA5}">
                      <a16:colId xmlns:a16="http://schemas.microsoft.com/office/drawing/2014/main" val="3952016434"/>
                    </a:ext>
                  </a:extLst>
                </a:gridCol>
                <a:gridCol w="2104044">
                  <a:extLst>
                    <a:ext uri="{9D8B030D-6E8A-4147-A177-3AD203B41FA5}">
                      <a16:colId xmlns:a16="http://schemas.microsoft.com/office/drawing/2014/main" val="1556266140"/>
                    </a:ext>
                  </a:extLst>
                </a:gridCol>
                <a:gridCol w="2501512">
                  <a:extLst>
                    <a:ext uri="{9D8B030D-6E8A-4147-A177-3AD203B41FA5}">
                      <a16:colId xmlns:a16="http://schemas.microsoft.com/office/drawing/2014/main" val="3624629294"/>
                    </a:ext>
                  </a:extLst>
                </a:gridCol>
              </a:tblGrid>
              <a:tr h="914520">
                <a:tc>
                  <a:txBody>
                    <a:bodyPr/>
                    <a:lstStyle/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Confiture de Norbertes (petite prune des Ardennes)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Dragées de Châlons,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Biscuit rose de Reims,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Croquignole de Reims (biscuit nappé de chocolat)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Miel des Ardennes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Tarte au suc' (Galette) 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Caisses de Wassy (Meringue aux amandes)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Gâteau mollet</a:t>
                      </a:r>
                    </a:p>
                    <a:p>
                      <a:endParaRPr lang="fr-FR" sz="900" b="0" kern="12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+mn-ea"/>
                        <a:cs typeface="MV Boli" panose="0200050003020009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Bouchon de champagne (pâte d’amande aux raisin et marc de Champagne)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Ardoises des Ardennes (Chocolat, plaque de nougatine couleur bleu ardoise)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Pain d’épices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294978"/>
                  </a:ext>
                </a:extLst>
              </a:tr>
            </a:tbl>
          </a:graphicData>
        </a:graphic>
      </p:graphicFrame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B5FCA20-D6E6-49A9-826F-E2488C74CF51}"/>
              </a:ext>
            </a:extLst>
          </p:cNvPr>
          <p:cNvCxnSpPr>
            <a:cxnSpLocks/>
          </p:cNvCxnSpPr>
          <p:nvPr/>
        </p:nvCxnSpPr>
        <p:spPr>
          <a:xfrm flipH="1" flipV="1">
            <a:off x="7562771" y="816685"/>
            <a:ext cx="125111" cy="10452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874E0FF-0E0C-4EAD-9DF1-AD1726AEB1AF}"/>
              </a:ext>
            </a:extLst>
          </p:cNvPr>
          <p:cNvCxnSpPr>
            <a:cxnSpLocks/>
          </p:cNvCxnSpPr>
          <p:nvPr/>
        </p:nvCxnSpPr>
        <p:spPr>
          <a:xfrm flipH="1" flipV="1">
            <a:off x="5407897" y="911386"/>
            <a:ext cx="2279986" cy="9505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B9D9CA81-2049-4200-B14A-5F6EDE19C5B1}"/>
              </a:ext>
            </a:extLst>
          </p:cNvPr>
          <p:cNvSpPr txBox="1"/>
          <p:nvPr/>
        </p:nvSpPr>
        <p:spPr>
          <a:xfrm>
            <a:off x="10509318" y="4392402"/>
            <a:ext cx="185409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Calissons d’Aix,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Navette Marseillaise (Biscuit)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Marrons glacés de Collobrières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Caillou du Faron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Berlingots de Carpentras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Fruits confits d’Apt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Oreillettes, gâteaux des rois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Chiche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frégi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(beignet sucré)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Ganze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Confiture de pastèque (Apt)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 de Provence / de Sault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Papaline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d’Avignon</a:t>
            </a:r>
          </a:p>
        </p:txBody>
      </p: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54B37ECC-6857-49AA-97C7-05DAB76D6FED}"/>
              </a:ext>
            </a:extLst>
          </p:cNvPr>
          <p:cNvCxnSpPr/>
          <p:nvPr/>
        </p:nvCxnSpPr>
        <p:spPr>
          <a:xfrm flipV="1">
            <a:off x="8183288" y="851174"/>
            <a:ext cx="1880419" cy="971664"/>
          </a:xfrm>
          <a:prstGeom prst="bentConnector3">
            <a:avLst>
              <a:gd name="adj1" fmla="val 98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039DEB9-CF01-40C5-B6FE-EA956103E1C3}"/>
              </a:ext>
            </a:extLst>
          </p:cNvPr>
          <p:cNvSpPr txBox="1"/>
          <p:nvPr/>
        </p:nvSpPr>
        <p:spPr>
          <a:xfrm>
            <a:off x="8961291" y="4629150"/>
            <a:ext cx="1489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Canistrelli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(biscuit sec a l’anis)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amandulata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Confitures de châtaignes, myrtes, figues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Fritelle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castagnine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: Beignet sucré de farine de châtaigne au brocciu AOP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Miel de Corse -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Mele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di Corsica (6 crus…)</a:t>
            </a:r>
          </a:p>
        </p:txBody>
      </p:sp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7D2BE4ED-7CCF-40ED-B87A-743BD3440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05859"/>
              </p:ext>
            </p:extLst>
          </p:nvPr>
        </p:nvGraphicFramePr>
        <p:xfrm>
          <a:off x="5575825" y="5506313"/>
          <a:ext cx="39738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564">
                  <a:extLst>
                    <a:ext uri="{9D8B030D-6E8A-4147-A177-3AD203B41FA5}">
                      <a16:colId xmlns:a16="http://schemas.microsoft.com/office/drawing/2014/main" val="3952016434"/>
                    </a:ext>
                  </a:extLst>
                </a:gridCol>
                <a:gridCol w="2422328">
                  <a:extLst>
                    <a:ext uri="{9D8B030D-6E8A-4147-A177-3AD203B41FA5}">
                      <a16:colId xmlns:a16="http://schemas.microsoft.com/office/drawing/2014/main" val="1556266140"/>
                    </a:ext>
                  </a:extLst>
                </a:gridCol>
              </a:tblGrid>
              <a:tr h="1331838">
                <a:tc>
                  <a:txBody>
                    <a:bodyPr/>
                    <a:lstStyle/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Rousquilles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Croquant de Saint Paul de Fenouillet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Berlingot de Pézenas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Mini-chique de Pézenas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Caramel de Pézenas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Sucette de Pézenas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Bougnette (beignet sucré à la fleur d’oranger)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Chabernac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 au miel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Caramel au sel de Camargue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Grisette de Montpellier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Longuet de Montpellier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Zézette de Sète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Masque noir (réglisse)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Mousse de lichen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Oreillette (beignet sucré)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Touron catalan français (Nougat)</a:t>
                      </a:r>
                    </a:p>
                    <a:p>
                      <a:endParaRPr lang="fr-FR" sz="900" b="0" kern="12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+mn-ea"/>
                        <a:cs typeface="MV Boli" panose="0200050003020009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294978"/>
                  </a:ext>
                </a:extLst>
              </a:tr>
            </a:tbl>
          </a:graphicData>
        </a:graphic>
      </p:graphicFrame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239D724-6983-485D-ACA5-B5A4A2646C18}"/>
              </a:ext>
            </a:extLst>
          </p:cNvPr>
          <p:cNvCxnSpPr>
            <a:cxnSpLocks/>
          </p:cNvCxnSpPr>
          <p:nvPr/>
        </p:nvCxnSpPr>
        <p:spPr>
          <a:xfrm flipH="1">
            <a:off x="7139031" y="4778348"/>
            <a:ext cx="245881" cy="7279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47D91C4-8E95-4D2B-8E9D-BCC43630D029}"/>
              </a:ext>
            </a:extLst>
          </p:cNvPr>
          <p:cNvSpPr txBox="1"/>
          <p:nvPr/>
        </p:nvSpPr>
        <p:spPr>
          <a:xfrm>
            <a:off x="4071731" y="5276744"/>
            <a:ext cx="18257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Pates de marrons de Tarbes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Violette de Toulouse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Marrons glacés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Cachou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Lajaunie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à l’anis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 de Tarbes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Berlingot de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Cauteret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Croquant (Biscuit sec)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Crottes d’Isard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Flocon d’Ariège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Gravillon du Gave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Guimauve de Toulouse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0320600-24BC-4AB4-BEED-D4E2CA62A4A2}"/>
              </a:ext>
            </a:extLst>
          </p:cNvPr>
          <p:cNvSpPr txBox="1"/>
          <p:nvPr/>
        </p:nvSpPr>
        <p:spPr>
          <a:xfrm>
            <a:off x="2085738" y="4742343"/>
            <a:ext cx="2093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Pralines de Blaye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Cannelé bordelais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Madeleines de DAX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cerise noires d’Itxassou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Chocolat en cornet du pays basque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Coucougnette de vert Galent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Crouchepette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(beignet sucré)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Merveille (beignet sucré)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Gallien de bordeaux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Macaron de Saint Jean de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Luz</a:t>
            </a:r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Téton de la reine margot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Touron du pays basque</a:t>
            </a:r>
          </a:p>
          <a:p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7E09C11-FBF2-487C-8BD5-4DE5920EA942}"/>
              </a:ext>
            </a:extLst>
          </p:cNvPr>
          <p:cNvCxnSpPr>
            <a:cxnSpLocks/>
          </p:cNvCxnSpPr>
          <p:nvPr/>
        </p:nvCxnSpPr>
        <p:spPr>
          <a:xfrm flipH="1">
            <a:off x="5489142" y="4793008"/>
            <a:ext cx="1218867" cy="5189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05CA2F2-7072-41C0-9517-3C1CBF20E092}"/>
              </a:ext>
            </a:extLst>
          </p:cNvPr>
          <p:cNvSpPr txBox="1"/>
          <p:nvPr/>
        </p:nvSpPr>
        <p:spPr>
          <a:xfrm>
            <a:off x="20261" y="4781111"/>
            <a:ext cx="17292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Tourteau Fromagé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Chocolat d’Angoulême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Nougatine de Poitiers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Angélique confite de Niort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Macaron du Poitou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Bois cassé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d’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angelique</a:t>
            </a:r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Cornuelle de Charente (biscuit sec)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Dent de l’ours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Tourtisseau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(beignet sucré)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186E1FF-7014-4258-A426-4409A0CC1749}"/>
              </a:ext>
            </a:extLst>
          </p:cNvPr>
          <p:cNvCxnSpPr>
            <a:cxnSpLocks/>
          </p:cNvCxnSpPr>
          <p:nvPr/>
        </p:nvCxnSpPr>
        <p:spPr>
          <a:xfrm flipH="1">
            <a:off x="3463004" y="4827568"/>
            <a:ext cx="2251613" cy="5975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8D8EBBBD-81C8-4797-B766-09725CA94302}"/>
              </a:ext>
            </a:extLst>
          </p:cNvPr>
          <p:cNvSpPr txBox="1"/>
          <p:nvPr/>
        </p:nvSpPr>
        <p:spPr>
          <a:xfrm>
            <a:off x="-47809" y="2862756"/>
            <a:ext cx="2077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Caramel breton au beurre salé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Les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Niniches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de Quiberon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Sucette du Val André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Biscuits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Traou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-Mad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Galettes de Pont-Aven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Galettes de Saint-Michel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Crêpes dentelles de Quimper (Gavottes)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Menhir de Bretagne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Palet breton (biscuit sec)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4282164-4140-43CC-9968-75F5F22DC8C5}"/>
              </a:ext>
            </a:extLst>
          </p:cNvPr>
          <p:cNvSpPr txBox="1"/>
          <p:nvPr/>
        </p:nvSpPr>
        <p:spPr>
          <a:xfrm>
            <a:off x="3480205" y="3797733"/>
            <a:ext cx="20776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Chocolat de Royat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Pastille de Vichy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Pralines et Massepain d’Aigueperse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Pâte de fruits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Vérités de la Palisse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Guenille (beignet sucré)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Guignolettes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d’auvergne (pate de fruits cerises)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Petit poucet de vichy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1326036-C74B-42E8-9B73-A9AEE0C8786C}"/>
              </a:ext>
            </a:extLst>
          </p:cNvPr>
          <p:cNvCxnSpPr>
            <a:cxnSpLocks/>
          </p:cNvCxnSpPr>
          <p:nvPr/>
        </p:nvCxnSpPr>
        <p:spPr>
          <a:xfrm flipH="1">
            <a:off x="4371332" y="2624862"/>
            <a:ext cx="2176558" cy="95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3E2452C-B634-4008-9CC9-169D7572FB9F}"/>
              </a:ext>
            </a:extLst>
          </p:cNvPr>
          <p:cNvCxnSpPr>
            <a:cxnSpLocks/>
          </p:cNvCxnSpPr>
          <p:nvPr/>
        </p:nvCxnSpPr>
        <p:spPr>
          <a:xfrm flipH="1">
            <a:off x="4519046" y="3842358"/>
            <a:ext cx="2644895" cy="2361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603A8CFF-A7EC-465B-BF31-F86765FB889B}"/>
              </a:ext>
            </a:extLst>
          </p:cNvPr>
          <p:cNvSpPr txBox="1"/>
          <p:nvPr/>
        </p:nvSpPr>
        <p:spPr>
          <a:xfrm>
            <a:off x="3045895" y="2056934"/>
            <a:ext cx="1640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Sucre d’orge de Tour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Mentchikoff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chatrain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Macaron de Chartres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Praline de Montargis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Chocolats de Blois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vin de Chinon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Cotignac d’Orleans 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Forestine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de bourges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Richelieu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 de Tours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2B9AF33-5FF3-49EA-98C0-C8FEB14FBBF1}"/>
              </a:ext>
            </a:extLst>
          </p:cNvPr>
          <p:cNvSpPr txBox="1"/>
          <p:nvPr/>
        </p:nvSpPr>
        <p:spPr>
          <a:xfrm>
            <a:off x="1579888" y="3079004"/>
            <a:ext cx="2077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Sablé nantais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petit beurre Nantais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Berlingot Nantais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Boterreau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(beignet sucré)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Pavé d’Anjou (pate de fruits au cointreau)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pommé (confiture de pomme cuite dans du cidre)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Quernon d’ardoise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Rigolette de Nantes</a:t>
            </a:r>
          </a:p>
        </p:txBody>
      </p: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F0BB8494-3C02-4F67-BD35-26B75AC4D04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4477" y="3690736"/>
            <a:ext cx="4973010" cy="1032180"/>
          </a:xfrm>
          <a:prstGeom prst="bentConnector3">
            <a:avLst>
              <a:gd name="adj1" fmla="val 47807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B38E27D4-FAC4-477E-AAF4-4105FBE50F7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61188" y="2756906"/>
            <a:ext cx="2660845" cy="735512"/>
          </a:xfrm>
          <a:prstGeom prst="bentConnector3">
            <a:avLst>
              <a:gd name="adj1" fmla="val 15857"/>
            </a:avLst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A594DB4E-E333-4D50-8C0C-339F517FDB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52013" y="1972783"/>
            <a:ext cx="3569818" cy="920868"/>
          </a:xfrm>
          <a:prstGeom prst="bentConnector3">
            <a:avLst>
              <a:gd name="adj1" fmla="val 6081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08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2213D76D-00FC-44A1-982A-AA4DCD14C2C7}"/>
              </a:ext>
            </a:extLst>
          </p:cNvPr>
          <p:cNvCxnSpPr>
            <a:cxnSpLocks/>
          </p:cNvCxnSpPr>
          <p:nvPr/>
        </p:nvCxnSpPr>
        <p:spPr>
          <a:xfrm flipV="1">
            <a:off x="6122215" y="512556"/>
            <a:ext cx="637880" cy="3407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16BCED4-A3BC-4380-BBD8-3B2549B50BB4}"/>
              </a:ext>
            </a:extLst>
          </p:cNvPr>
          <p:cNvCxnSpPr>
            <a:cxnSpLocks/>
          </p:cNvCxnSpPr>
          <p:nvPr/>
        </p:nvCxnSpPr>
        <p:spPr>
          <a:xfrm flipV="1">
            <a:off x="7235505" y="1446269"/>
            <a:ext cx="1189839" cy="65762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A611A0AE-2F9A-4937-8CA6-707370490645}"/>
              </a:ext>
            </a:extLst>
          </p:cNvPr>
          <p:cNvCxnSpPr>
            <a:cxnSpLocks/>
          </p:cNvCxnSpPr>
          <p:nvPr/>
        </p:nvCxnSpPr>
        <p:spPr>
          <a:xfrm flipV="1">
            <a:off x="7724163" y="2022072"/>
            <a:ext cx="954250" cy="23545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41526E3-8A37-48C0-BC3E-4B7D46692FF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2323750" y="1846243"/>
            <a:ext cx="1442908" cy="9378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D63425A-9F47-48FB-88A6-2D09D4D4A7DD}"/>
              </a:ext>
            </a:extLst>
          </p:cNvPr>
          <p:cNvCxnSpPr>
            <a:cxnSpLocks/>
            <a:endCxn id="27" idx="3"/>
          </p:cNvCxnSpPr>
          <p:nvPr/>
        </p:nvCxnSpPr>
        <p:spPr>
          <a:xfrm flipH="1" flipV="1">
            <a:off x="3192775" y="3338410"/>
            <a:ext cx="1489680" cy="9059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F41A86E-51DD-417D-A72C-D2714E5563DC}"/>
              </a:ext>
            </a:extLst>
          </p:cNvPr>
          <p:cNvCxnSpPr>
            <a:cxnSpLocks/>
          </p:cNvCxnSpPr>
          <p:nvPr/>
        </p:nvCxnSpPr>
        <p:spPr>
          <a:xfrm flipH="1" flipV="1">
            <a:off x="7105475" y="5639172"/>
            <a:ext cx="618688" cy="22473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B66C598-90D4-4FAA-B01B-86E9C60E2F33}"/>
              </a:ext>
            </a:extLst>
          </p:cNvPr>
          <p:cNvCxnSpPr>
            <a:cxnSpLocks/>
          </p:cNvCxnSpPr>
          <p:nvPr/>
        </p:nvCxnSpPr>
        <p:spPr>
          <a:xfrm flipH="1" flipV="1">
            <a:off x="2503367" y="2287770"/>
            <a:ext cx="3105217" cy="67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01F7BFC-D830-4E13-8BBB-88CE594F44F1}"/>
              </a:ext>
            </a:extLst>
          </p:cNvPr>
          <p:cNvCxnSpPr>
            <a:cxnSpLocks/>
          </p:cNvCxnSpPr>
          <p:nvPr/>
        </p:nvCxnSpPr>
        <p:spPr>
          <a:xfrm flipH="1" flipV="1">
            <a:off x="2659708" y="4633650"/>
            <a:ext cx="1618677" cy="905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C40993E-4420-425F-ADED-7100A10B176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6830858" y="4303735"/>
            <a:ext cx="2772197" cy="110799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2368C12-E3C2-4453-9C35-8707410CA47D}"/>
              </a:ext>
            </a:extLst>
          </p:cNvPr>
          <p:cNvCxnSpPr>
            <a:cxnSpLocks/>
          </p:cNvCxnSpPr>
          <p:nvPr/>
        </p:nvCxnSpPr>
        <p:spPr>
          <a:xfrm flipV="1">
            <a:off x="5931017" y="2476600"/>
            <a:ext cx="4306348" cy="9524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B3E14E9-85DB-4182-A65F-FCF30D1D774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7485548" y="5092117"/>
            <a:ext cx="1226737" cy="48733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05BC9CB-DC19-402F-A224-EB3B1FA8CF2F}"/>
              </a:ext>
            </a:extLst>
          </p:cNvPr>
          <p:cNvCxnSpPr>
            <a:cxnSpLocks/>
          </p:cNvCxnSpPr>
          <p:nvPr/>
        </p:nvCxnSpPr>
        <p:spPr>
          <a:xfrm flipH="1">
            <a:off x="6133507" y="5033051"/>
            <a:ext cx="19690" cy="93768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08A5C69-B48C-4EE4-9758-B63D24BF5C6F}"/>
              </a:ext>
            </a:extLst>
          </p:cNvPr>
          <p:cNvCxnSpPr>
            <a:cxnSpLocks/>
          </p:cNvCxnSpPr>
          <p:nvPr/>
        </p:nvCxnSpPr>
        <p:spPr>
          <a:xfrm flipH="1">
            <a:off x="2860646" y="5180203"/>
            <a:ext cx="2202810" cy="30619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7FB6BEB-231F-4314-AC12-0A251B21FDBF}"/>
              </a:ext>
            </a:extLst>
          </p:cNvPr>
          <p:cNvSpPr txBox="1"/>
          <p:nvPr/>
        </p:nvSpPr>
        <p:spPr>
          <a:xfrm>
            <a:off x="251386" y="1638494"/>
            <a:ext cx="20723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PLANCOET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(22)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MONTAGNES-D’ARREE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(29)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4211B33-7D81-4E73-899C-5BA48BC5CDAA}"/>
              </a:ext>
            </a:extLst>
          </p:cNvPr>
          <p:cNvSpPr txBox="1"/>
          <p:nvPr/>
        </p:nvSpPr>
        <p:spPr>
          <a:xfrm>
            <a:off x="6698191" y="143748"/>
            <a:ext cx="2529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SAINT-AMAND OREE DU BOIS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(59)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SAINT-AMAND AMANDA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(59)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SAINT-AMAND VAUBAN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(59)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SAINT-AMAND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(59)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DA10F17-DCBE-4277-A81D-A41DF1F93DD2}"/>
              </a:ext>
            </a:extLst>
          </p:cNvPr>
          <p:cNvSpPr txBox="1"/>
          <p:nvPr/>
        </p:nvSpPr>
        <p:spPr>
          <a:xfrm>
            <a:off x="8425344" y="978726"/>
            <a:ext cx="1640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VITTEL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(88)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CONTREX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(88)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HEPAR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(88)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4E1A034-7DD6-43A0-BCE4-2FD9B1565191}"/>
              </a:ext>
            </a:extLst>
          </p:cNvPr>
          <p:cNvSpPr txBox="1"/>
          <p:nvPr/>
        </p:nvSpPr>
        <p:spPr>
          <a:xfrm>
            <a:off x="8693790" y="1665345"/>
            <a:ext cx="14792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WATTWILLER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(68)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</a:t>
            </a:r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OLA</a:t>
            </a:r>
            <a:r>
              <a:rPr lang="fr-FR" sz="105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(68)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CELTIC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900" b="1" dirty="0">
                <a:latin typeface="MV Boli" panose="02000500030200090000" pitchFamily="2" charset="0"/>
                <a:cs typeface="MV Boli" panose="02000500030200090000" pitchFamily="2" charset="0"/>
              </a:rPr>
              <a:t>(67)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D6BE632-DDC7-4B70-9593-416E8102DAA9}"/>
              </a:ext>
            </a:extLst>
          </p:cNvPr>
          <p:cNvSpPr txBox="1"/>
          <p:nvPr/>
        </p:nvSpPr>
        <p:spPr>
          <a:xfrm>
            <a:off x="5063456" y="5837602"/>
            <a:ext cx="16400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ALET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(11)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PERRIER</a:t>
            </a:r>
            <a:r>
              <a:rPr lang="fr-FR" sz="105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(30)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VERNIERE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(34)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SALVETAT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(34)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QUEZAC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(48)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 BOULOU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(66)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F7CF173-FE32-48F9-BE0E-9485928E175D}"/>
              </a:ext>
            </a:extLst>
          </p:cNvPr>
          <p:cNvSpPr txBox="1"/>
          <p:nvPr/>
        </p:nvSpPr>
        <p:spPr>
          <a:xfrm>
            <a:off x="10195420" y="1765452"/>
            <a:ext cx="20503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ARVIE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ROZANA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CHATELDON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SAINT-DIERY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(63)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VOLVIC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CHATEAUNEUF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SAINT-YORRE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(03)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VICHY CELESTINS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(03)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SAINTE MARGUERITE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HYDROXYDASE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CANTOISE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VOLCANIA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E49A51-9D2B-4C82-925A-C2199CDB809C}"/>
              </a:ext>
            </a:extLst>
          </p:cNvPr>
          <p:cNvSpPr txBox="1"/>
          <p:nvPr/>
        </p:nvSpPr>
        <p:spPr>
          <a:xfrm>
            <a:off x="9603055" y="4719233"/>
            <a:ext cx="2588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ARCENS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(07)</a:t>
            </a:r>
            <a:endParaRPr lang="fr-FR" sz="105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VEAU DE SOURCE DE VOLCAN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(07)</a:t>
            </a:r>
            <a:endParaRPr lang="fr-FR" sz="105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VALS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(07)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REINE DES BASALTES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(07)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VERNET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(07)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VENTADOUR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(07)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CHANTEMERLE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(07)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FRANCAISE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(26)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574F160-FD74-4671-9C10-BBA198EF9DE2}"/>
              </a:ext>
            </a:extLst>
          </p:cNvPr>
          <p:cNvSpPr txBox="1"/>
          <p:nvPr/>
        </p:nvSpPr>
        <p:spPr>
          <a:xfrm>
            <a:off x="7892277" y="5579451"/>
            <a:ext cx="1640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PIOULE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(83)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SAINTE BEAUME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(83)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304340-760C-4A8E-AD16-1D107AAAF595}"/>
              </a:ext>
            </a:extLst>
          </p:cNvPr>
          <p:cNvSpPr txBox="1"/>
          <p:nvPr/>
        </p:nvSpPr>
        <p:spPr>
          <a:xfrm>
            <a:off x="6403240" y="5391927"/>
            <a:ext cx="8322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OREZZA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B4A27BF-BF99-4795-898D-7997B557FCB3}"/>
              </a:ext>
            </a:extLst>
          </p:cNvPr>
          <p:cNvSpPr txBox="1"/>
          <p:nvPr/>
        </p:nvSpPr>
        <p:spPr>
          <a:xfrm>
            <a:off x="1593765" y="5269840"/>
            <a:ext cx="1800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LUCHON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(31)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 ROUCOUS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(81)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SAINT-ANTONIN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(82)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MIERS-ALVIGNAC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(46)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261F072-15AF-4E28-B4D6-C1A68A077BD1}"/>
              </a:ext>
            </a:extLst>
          </p:cNvPr>
          <p:cNvSpPr txBox="1"/>
          <p:nvPr/>
        </p:nvSpPr>
        <p:spPr>
          <a:xfrm>
            <a:off x="1125176" y="2172760"/>
            <a:ext cx="1239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CHAMBON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(45)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84AA7F1-1CC6-42F4-B8E8-865EF4DDC808}"/>
              </a:ext>
            </a:extLst>
          </p:cNvPr>
          <p:cNvSpPr txBox="1"/>
          <p:nvPr/>
        </p:nvSpPr>
        <p:spPr>
          <a:xfrm>
            <a:off x="1593765" y="4374891"/>
            <a:ext cx="13676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ABAT</a:t>
            </a:r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ILLES</a:t>
            </a:r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(33)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OGEU</a:t>
            </a:r>
            <a:r>
              <a:rPr lang="fr-FR" sz="105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(64)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9606117-97D9-4D8A-B050-04222E2F3AFD}"/>
              </a:ext>
            </a:extLst>
          </p:cNvPr>
          <p:cNvSpPr txBox="1"/>
          <p:nvPr/>
        </p:nvSpPr>
        <p:spPr>
          <a:xfrm>
            <a:off x="1001163" y="3130661"/>
            <a:ext cx="21916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 CARATS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FIEE DES LOIS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source)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F41C1D3-0D53-43A8-B8A6-CBFC073B3157}"/>
              </a:ext>
            </a:extLst>
          </p:cNvPr>
          <p:cNvCxnSpPr>
            <a:cxnSpLocks/>
          </p:cNvCxnSpPr>
          <p:nvPr/>
        </p:nvCxnSpPr>
        <p:spPr>
          <a:xfrm flipV="1">
            <a:off x="6429211" y="593871"/>
            <a:ext cx="2903636" cy="127681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F61AFCE8-25D1-4D1B-A4AA-95E2B721D853}"/>
              </a:ext>
            </a:extLst>
          </p:cNvPr>
          <p:cNvSpPr txBox="1"/>
          <p:nvPr/>
        </p:nvSpPr>
        <p:spPr>
          <a:xfrm>
            <a:off x="9332847" y="105857"/>
            <a:ext cx="12751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GRANDS BOIS </a:t>
            </a:r>
          </a:p>
          <a:p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 pour cristalline)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5CA8DB8-9FAE-4CDF-B4AF-B7F6CA125B96}"/>
              </a:ext>
            </a:extLst>
          </p:cNvPr>
          <p:cNvSpPr txBox="1"/>
          <p:nvPr/>
        </p:nvSpPr>
        <p:spPr>
          <a:xfrm>
            <a:off x="4055976" y="150659"/>
            <a:ext cx="1275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CHANTEREINE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ARLINE</a:t>
            </a:r>
          </a:p>
          <a:p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 pour cristalline)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101FAED-55D6-4736-9C97-C4F16D594633}"/>
              </a:ext>
            </a:extLst>
          </p:cNvPr>
          <p:cNvCxnSpPr>
            <a:cxnSpLocks/>
          </p:cNvCxnSpPr>
          <p:nvPr/>
        </p:nvCxnSpPr>
        <p:spPr>
          <a:xfrm flipH="1" flipV="1">
            <a:off x="5154050" y="753335"/>
            <a:ext cx="549833" cy="107161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17D4641-F540-4F1A-A994-7E4732D6290D}"/>
              </a:ext>
            </a:extLst>
          </p:cNvPr>
          <p:cNvCxnSpPr>
            <a:cxnSpLocks/>
          </p:cNvCxnSpPr>
          <p:nvPr/>
        </p:nvCxnSpPr>
        <p:spPr>
          <a:xfrm flipH="1" flipV="1">
            <a:off x="3506597" y="763761"/>
            <a:ext cx="1394384" cy="7920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F125D57B-045D-4F2B-AF8A-30405D3C2572}"/>
              </a:ext>
            </a:extLst>
          </p:cNvPr>
          <p:cNvSpPr txBox="1"/>
          <p:nvPr/>
        </p:nvSpPr>
        <p:spPr>
          <a:xfrm>
            <a:off x="2400585" y="224539"/>
            <a:ext cx="12751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PIER</a:t>
            </a:r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</a:t>
            </a:r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(27)</a:t>
            </a:r>
          </a:p>
          <a:p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source)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302B43D-C26D-45BB-B1A3-36C77C0D1DE1}"/>
              </a:ext>
            </a:extLst>
          </p:cNvPr>
          <p:cNvCxnSpPr>
            <a:cxnSpLocks/>
          </p:cNvCxnSpPr>
          <p:nvPr/>
        </p:nvCxnSpPr>
        <p:spPr>
          <a:xfrm flipH="1">
            <a:off x="2860646" y="2639225"/>
            <a:ext cx="1480659" cy="327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345192F-BA4B-4814-AF22-B65223111112}"/>
              </a:ext>
            </a:extLst>
          </p:cNvPr>
          <p:cNvSpPr txBox="1"/>
          <p:nvPr/>
        </p:nvSpPr>
        <p:spPr>
          <a:xfrm>
            <a:off x="806584" y="2575989"/>
            <a:ext cx="21916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CRISTAL ROC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source)</a:t>
            </a:r>
            <a:endParaRPr lang="fr-FR" sz="1050" b="1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FONTANEL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source)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1F6ADD3-9151-47F7-A524-0BF47C0D1EF9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7235505" y="3295017"/>
            <a:ext cx="727535" cy="2511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E9BEC217-C35C-4017-8292-02B7F05847B2}"/>
              </a:ext>
            </a:extLst>
          </p:cNvPr>
          <p:cNvSpPr txBox="1"/>
          <p:nvPr/>
        </p:nvSpPr>
        <p:spPr>
          <a:xfrm>
            <a:off x="7963040" y="3006476"/>
            <a:ext cx="1640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THONON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(74)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EVIAN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(74)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AIX LES BAINS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(73)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91A7554-0F99-4DB7-A007-C4942268389C}"/>
              </a:ext>
            </a:extLst>
          </p:cNvPr>
          <p:cNvCxnSpPr>
            <a:cxnSpLocks/>
          </p:cNvCxnSpPr>
          <p:nvPr/>
        </p:nvCxnSpPr>
        <p:spPr>
          <a:xfrm>
            <a:off x="6449472" y="3666826"/>
            <a:ext cx="1813684" cy="3217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DA5C9FC7-8891-467D-AAD9-A79C5108962C}"/>
              </a:ext>
            </a:extLst>
          </p:cNvPr>
          <p:cNvSpPr txBox="1"/>
          <p:nvPr/>
        </p:nvSpPr>
        <p:spPr>
          <a:xfrm>
            <a:off x="8263156" y="3708730"/>
            <a:ext cx="21850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PUITS SAINT GEORGES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(42)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BADOIT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(42)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SAIL LES BAINS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(42)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SAINT-ALBAN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(42)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AMELIE LA REINE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(38)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6491EBD-0D16-4A99-9318-36CE5065EB9D}"/>
              </a:ext>
            </a:extLst>
          </p:cNvPr>
          <p:cNvCxnSpPr>
            <a:cxnSpLocks/>
          </p:cNvCxnSpPr>
          <p:nvPr/>
        </p:nvCxnSpPr>
        <p:spPr>
          <a:xfrm flipH="1">
            <a:off x="3326887" y="3617978"/>
            <a:ext cx="1879824" cy="1776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8906AFDB-D9A7-4904-8571-FF9C95DBB631}"/>
              </a:ext>
            </a:extLst>
          </p:cNvPr>
          <p:cNvSpPr txBox="1"/>
          <p:nvPr/>
        </p:nvSpPr>
        <p:spPr>
          <a:xfrm>
            <a:off x="1874984" y="3708952"/>
            <a:ext cx="1373487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/>
                <a:cs typeface="MV Boli"/>
              </a:rPr>
              <a:t>TREIGNAC </a:t>
            </a:r>
            <a:r>
              <a:rPr lang="fr-FR" sz="1050" b="1" dirty="0">
                <a:latin typeface="MV Boli"/>
                <a:cs typeface="MV Boli"/>
              </a:rPr>
              <a:t>(19)</a:t>
            </a:r>
          </a:p>
        </p:txBody>
      </p:sp>
    </p:spTree>
    <p:extLst>
      <p:ext uri="{BB962C8B-B14F-4D97-AF65-F5344CB8AC3E}">
        <p14:creationId xmlns:p14="http://schemas.microsoft.com/office/powerpoint/2010/main" val="31201623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1198</TotalTime>
  <Words>4473</Words>
  <Application>Microsoft Office PowerPoint</Application>
  <PresentationFormat>Grand écran</PresentationFormat>
  <Paragraphs>1125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Century Gothic</vt:lpstr>
      <vt:lpstr>Eras Bold ITC</vt:lpstr>
      <vt:lpstr>MV Boli</vt:lpstr>
      <vt:lpstr>Wingdings</vt:lpstr>
      <vt:lpstr>Thème Office</vt:lpstr>
      <vt:lpstr>CARTES DES PRODUITS DE FRANCE</vt:lpstr>
      <vt:lpstr>Préface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Antonin Laborie</dc:creator>
  <cp:lastModifiedBy>Joel Gazagnaire</cp:lastModifiedBy>
  <cp:revision>296</cp:revision>
  <dcterms:created xsi:type="dcterms:W3CDTF">2019-01-17T19:04:34Z</dcterms:created>
  <dcterms:modified xsi:type="dcterms:W3CDTF">2021-09-04T10:01:56Z</dcterms:modified>
</cp:coreProperties>
</file>